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ink/ink1.xml" ContentType="application/inkml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  <p:sldMasterId id="2147483661" r:id="rId5"/>
  </p:sldMasterIdLst>
  <p:notesMasterIdLst>
    <p:notesMasterId r:id="rId27"/>
  </p:notesMasterIdLst>
  <p:sldIdLst>
    <p:sldId id="256" r:id="rId6"/>
    <p:sldId id="257" r:id="rId7"/>
    <p:sldId id="258" r:id="rId8"/>
    <p:sldId id="259" r:id="rId9"/>
    <p:sldId id="281" r:id="rId10"/>
    <p:sldId id="280" r:id="rId11"/>
    <p:sldId id="273" r:id="rId12"/>
    <p:sldId id="260" r:id="rId13"/>
    <p:sldId id="261" r:id="rId14"/>
    <p:sldId id="262" r:id="rId15"/>
    <p:sldId id="271" r:id="rId16"/>
    <p:sldId id="272" r:id="rId17"/>
    <p:sldId id="274" r:id="rId18"/>
    <p:sldId id="263" r:id="rId19"/>
    <p:sldId id="279" r:id="rId20"/>
    <p:sldId id="282" r:id="rId21"/>
    <p:sldId id="283" r:id="rId22"/>
    <p:sldId id="285" r:id="rId23"/>
    <p:sldId id="284" r:id="rId24"/>
    <p:sldId id="275" r:id="rId25"/>
    <p:sldId id="266" r:id="rId26"/>
  </p:sldIdLst>
  <p:sldSz cx="9144000" cy="5143500" type="screen16x9"/>
  <p:notesSz cx="6858000" cy="9144000"/>
  <p:embeddedFontLst>
    <p:embeddedFont>
      <p:font typeface="Francois One" panose="02000503040000020004" pitchFamily="2" charset="77"/>
      <p:regular r:id="rId28"/>
    </p:embeddedFont>
    <p:embeddedFont>
      <p:font typeface="Lato" panose="020F0502020204030203" pitchFamily="34" charset="0"/>
      <p:regular r:id="rId29"/>
      <p:bold r:id="rId30"/>
      <p:italic r:id="rId31"/>
      <p:boldItalic r:id="rId32"/>
    </p:embeddedFont>
    <p:embeddedFont>
      <p:font typeface="Montserrat" pitchFamily="2" charset="77"/>
      <p:regular r:id="rId33"/>
      <p:bold r:id="rId34"/>
      <p:italic r:id="rId35"/>
      <p:boldItalic r:id="rId36"/>
    </p:embeddedFont>
    <p:embeddedFont>
      <p:font typeface="Raleway" pitchFamily="2" charset="77"/>
      <p:regular r:id="rId37"/>
      <p:bold r:id="rId38"/>
      <p:italic r:id="rId39"/>
      <p:boldItalic r:id="rId40"/>
    </p:embeddedFont>
    <p:embeddedFont>
      <p:font typeface="Roboto" panose="02000000000000000000" pitchFamily="2" charset="0"/>
      <p:regular r:id="rId41"/>
      <p:bold r:id="rId42"/>
      <p:italic r:id="rId43"/>
      <p:boldItalic r:id="rId44"/>
    </p:embeddedFont>
    <p:embeddedFont>
      <p:font typeface="Roboto Condensed" panose="020F0502020204030204" pitchFamily="34" charset="0"/>
      <p:regular r:id="rId45"/>
      <p:bold r:id="rId46"/>
      <p:italic r:id="rId47"/>
      <p:boldItalic r:id="rId48"/>
    </p:embeddedFont>
    <p:embeddedFont>
      <p:font typeface="Verdana" panose="020B0604030504040204" pitchFamily="34" charset="0"/>
      <p:regular r:id="rId49"/>
      <p:bold r:id="rId50"/>
      <p:italic r:id="rId51"/>
      <p:boldItalic r:id="rId5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53" roundtripDataSignature="AMtx7mgoIYQDd771i+pRfVA81hMkdbGNr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832A817-2AA2-A75C-B3E6-514F712EEAC4}" name="Edwards, Douglas" initials="ED" userId="S::dedwards7@gatech.edu::c1a94ccf-7d62-4a44-bbe9-4639a4150eb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A369"/>
    <a:srgbClr val="1C75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9570EA-B7D4-36FD-495E-AB0B14F96EC9}" v="186" dt="2024-07-22T09:36:02.259"/>
  </p1510:revLst>
</p1510:revInfo>
</file>

<file path=ppt/tableStyles.xml><?xml version="1.0" encoding="utf-8"?>
<a:tblStyleLst xmlns:a="http://schemas.openxmlformats.org/drawingml/2006/main" def="{AB4C9CFA-6E0E-4766-B5F1-1CB288BF56CC}">
  <a:tblStyle styleId="{AB4C9CFA-6E0E-4766-B5F1-1CB288BF56CC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96525240-607C-4307-9BF2-CCDD2EA50FCC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49"/>
    <p:restoredTop sz="94744"/>
  </p:normalViewPr>
  <p:slideViewPr>
    <p:cSldViewPr snapToGrid="0">
      <p:cViewPr varScale="1">
        <p:scale>
          <a:sx n="154" d="100"/>
          <a:sy n="154" d="100"/>
        </p:scale>
        <p:origin x="720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font" Target="fonts/font12.fntdata"/><Relationship Id="rId21" Type="http://schemas.openxmlformats.org/officeDocument/2006/relationships/slide" Target="slides/slide16.xml"/><Relationship Id="rId34" Type="http://schemas.openxmlformats.org/officeDocument/2006/relationships/font" Target="fonts/font7.fntdata"/><Relationship Id="rId42" Type="http://schemas.openxmlformats.org/officeDocument/2006/relationships/font" Target="fonts/font15.fntdata"/><Relationship Id="rId47" Type="http://schemas.openxmlformats.org/officeDocument/2006/relationships/font" Target="fonts/font20.fntdata"/><Relationship Id="rId50" Type="http://schemas.openxmlformats.org/officeDocument/2006/relationships/font" Target="fonts/font23.fntdata"/><Relationship Id="rId55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font" Target="fonts/font2.fntdata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font" Target="fonts/font18.fntdata"/><Relationship Id="rId53" Type="http://customschemas.google.com/relationships/presentationmetadata" Target="metadata"/><Relationship Id="rId58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font" Target="fonts/font16.fntdata"/><Relationship Id="rId48" Type="http://schemas.openxmlformats.org/officeDocument/2006/relationships/font" Target="fonts/font21.fntdata"/><Relationship Id="rId56" Type="http://schemas.openxmlformats.org/officeDocument/2006/relationships/theme" Target="theme/theme1.xml"/><Relationship Id="rId8" Type="http://schemas.openxmlformats.org/officeDocument/2006/relationships/slide" Target="slides/slide3.xml"/><Relationship Id="rId51" Type="http://schemas.openxmlformats.org/officeDocument/2006/relationships/font" Target="fonts/font24.fntdata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46" Type="http://schemas.openxmlformats.org/officeDocument/2006/relationships/font" Target="fonts/font19.fntdata"/><Relationship Id="rId59" Type="http://schemas.microsoft.com/office/2015/10/relationships/revisionInfo" Target="revisionInfo.xml"/><Relationship Id="rId20" Type="http://schemas.openxmlformats.org/officeDocument/2006/relationships/slide" Target="slides/slide15.xml"/><Relationship Id="rId41" Type="http://schemas.openxmlformats.org/officeDocument/2006/relationships/font" Target="fonts/font14.fntdata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49" Type="http://schemas.openxmlformats.org/officeDocument/2006/relationships/font" Target="fonts/font22.fntdata"/><Relationship Id="rId57" Type="http://schemas.openxmlformats.org/officeDocument/2006/relationships/tableStyles" Target="tableStyles.xml"/><Relationship Id="rId10" Type="http://schemas.openxmlformats.org/officeDocument/2006/relationships/slide" Target="slides/slide5.xml"/><Relationship Id="rId31" Type="http://schemas.openxmlformats.org/officeDocument/2006/relationships/font" Target="fonts/font4.fntdata"/><Relationship Id="rId44" Type="http://schemas.openxmlformats.org/officeDocument/2006/relationships/font" Target="fonts/font17.fntdata"/><Relationship Id="rId52" Type="http://schemas.openxmlformats.org/officeDocument/2006/relationships/font" Target="fonts/font25.fntdata"/><Relationship Id="rId60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cCall, Lauren" userId="S::lmccall7@gatech.edu::0525a10b-d9b0-4c06-a260-852393986b03" providerId="AD" clId="Web-{59CB9690-9C50-4EA6-861F-ED42DFF2C262}"/>
    <pc:docChg chg="modSld">
      <pc:chgData name="McCall, Lauren" userId="S::lmccall7@gatech.edu::0525a10b-d9b0-4c06-a260-852393986b03" providerId="AD" clId="Web-{59CB9690-9C50-4EA6-861F-ED42DFF2C262}" dt="2022-09-04T19:36:26.218" v="103" actId="20577"/>
      <pc:docMkLst>
        <pc:docMk/>
      </pc:docMkLst>
      <pc:sldChg chg="modSp">
        <pc:chgData name="McCall, Lauren" userId="S::lmccall7@gatech.edu::0525a10b-d9b0-4c06-a260-852393986b03" providerId="AD" clId="Web-{59CB9690-9C50-4EA6-861F-ED42DFF2C262}" dt="2022-09-04T19:18:11.121" v="17" actId="20577"/>
        <pc:sldMkLst>
          <pc:docMk/>
          <pc:sldMk cId="0" sldId="256"/>
        </pc:sldMkLst>
        <pc:spChg chg="mod">
          <ac:chgData name="McCall, Lauren" userId="S::lmccall7@gatech.edu::0525a10b-d9b0-4c06-a260-852393986b03" providerId="AD" clId="Web-{59CB9690-9C50-4EA6-861F-ED42DFF2C262}" dt="2022-09-04T19:18:11.121" v="17" actId="20577"/>
          <ac:spMkLst>
            <pc:docMk/>
            <pc:sldMk cId="0" sldId="256"/>
            <ac:spMk id="76" creationId="{00000000-0000-0000-0000-000000000000}"/>
          </ac:spMkLst>
        </pc:spChg>
      </pc:sldChg>
      <pc:sldChg chg="modSp">
        <pc:chgData name="McCall, Lauren" userId="S::lmccall7@gatech.edu::0525a10b-d9b0-4c06-a260-852393986b03" providerId="AD" clId="Web-{59CB9690-9C50-4EA6-861F-ED42DFF2C262}" dt="2022-09-04T19:24:36.899" v="98" actId="20577"/>
        <pc:sldMkLst>
          <pc:docMk/>
          <pc:sldMk cId="0" sldId="257"/>
        </pc:sldMkLst>
        <pc:spChg chg="mod">
          <ac:chgData name="McCall, Lauren" userId="S::lmccall7@gatech.edu::0525a10b-d9b0-4c06-a260-852393986b03" providerId="AD" clId="Web-{59CB9690-9C50-4EA6-861F-ED42DFF2C262}" dt="2022-09-04T19:24:36.899" v="98" actId="20577"/>
          <ac:spMkLst>
            <pc:docMk/>
            <pc:sldMk cId="0" sldId="257"/>
            <ac:spMk id="91" creationId="{00000000-0000-0000-0000-000000000000}"/>
          </ac:spMkLst>
        </pc:spChg>
      </pc:sldChg>
      <pc:sldChg chg="modSp">
        <pc:chgData name="McCall, Lauren" userId="S::lmccall7@gatech.edu::0525a10b-d9b0-4c06-a260-852393986b03" providerId="AD" clId="Web-{59CB9690-9C50-4EA6-861F-ED42DFF2C262}" dt="2022-09-04T19:20:05.328" v="42" actId="20577"/>
        <pc:sldMkLst>
          <pc:docMk/>
          <pc:sldMk cId="0" sldId="258"/>
        </pc:sldMkLst>
        <pc:spChg chg="mod">
          <ac:chgData name="McCall, Lauren" userId="S::lmccall7@gatech.edu::0525a10b-d9b0-4c06-a260-852393986b03" providerId="AD" clId="Web-{59CB9690-9C50-4EA6-861F-ED42DFF2C262}" dt="2022-09-04T19:20:05.328" v="42" actId="20577"/>
          <ac:spMkLst>
            <pc:docMk/>
            <pc:sldMk cId="0" sldId="258"/>
            <ac:spMk id="103" creationId="{00000000-0000-0000-0000-000000000000}"/>
          </ac:spMkLst>
        </pc:spChg>
        <pc:spChg chg="mod">
          <ac:chgData name="McCall, Lauren" userId="S::lmccall7@gatech.edu::0525a10b-d9b0-4c06-a260-852393986b03" providerId="AD" clId="Web-{59CB9690-9C50-4EA6-861F-ED42DFF2C262}" dt="2022-09-04T19:18:53.294" v="21" actId="20577"/>
          <ac:spMkLst>
            <pc:docMk/>
            <pc:sldMk cId="0" sldId="258"/>
            <ac:spMk id="106" creationId="{00000000-0000-0000-0000-000000000000}"/>
          </ac:spMkLst>
        </pc:spChg>
      </pc:sldChg>
      <pc:sldChg chg="modSp">
        <pc:chgData name="McCall, Lauren" userId="S::lmccall7@gatech.edu::0525a10b-d9b0-4c06-a260-852393986b03" providerId="AD" clId="Web-{59CB9690-9C50-4EA6-861F-ED42DFF2C262}" dt="2022-09-04T19:21:07.923" v="56" actId="20577"/>
        <pc:sldMkLst>
          <pc:docMk/>
          <pc:sldMk cId="0" sldId="260"/>
        </pc:sldMkLst>
        <pc:spChg chg="mod">
          <ac:chgData name="McCall, Lauren" userId="S::lmccall7@gatech.edu::0525a10b-d9b0-4c06-a260-852393986b03" providerId="AD" clId="Web-{59CB9690-9C50-4EA6-861F-ED42DFF2C262}" dt="2022-09-04T19:21:07.923" v="56" actId="20577"/>
          <ac:spMkLst>
            <pc:docMk/>
            <pc:sldMk cId="0" sldId="260"/>
            <ac:spMk id="128" creationId="{00000000-0000-0000-0000-000000000000}"/>
          </ac:spMkLst>
        </pc:spChg>
      </pc:sldChg>
      <pc:sldChg chg="delSp modSp modCm">
        <pc:chgData name="McCall, Lauren" userId="S::lmccall7@gatech.edu::0525a10b-d9b0-4c06-a260-852393986b03" providerId="AD" clId="Web-{59CB9690-9C50-4EA6-861F-ED42DFF2C262}" dt="2022-09-04T19:22:03.894" v="64" actId="1076"/>
        <pc:sldMkLst>
          <pc:docMk/>
          <pc:sldMk cId="0" sldId="261"/>
        </pc:sldMkLst>
        <pc:spChg chg="del">
          <ac:chgData name="McCall, Lauren" userId="S::lmccall7@gatech.edu::0525a10b-d9b0-4c06-a260-852393986b03" providerId="AD" clId="Web-{59CB9690-9C50-4EA6-861F-ED42DFF2C262}" dt="2022-09-04T19:21:16.924" v="57"/>
          <ac:spMkLst>
            <pc:docMk/>
            <pc:sldMk cId="0" sldId="261"/>
            <ac:spMk id="139" creationId="{00000000-0000-0000-0000-000000000000}"/>
          </ac:spMkLst>
        </pc:spChg>
        <pc:graphicFrameChg chg="mod modGraphic">
          <ac:chgData name="McCall, Lauren" userId="S::lmccall7@gatech.edu::0525a10b-d9b0-4c06-a260-852393986b03" providerId="AD" clId="Web-{59CB9690-9C50-4EA6-861F-ED42DFF2C262}" dt="2022-09-04T19:22:03.894" v="64" actId="1076"/>
          <ac:graphicFrameMkLst>
            <pc:docMk/>
            <pc:sldMk cId="0" sldId="261"/>
            <ac:graphicFrameMk id="137" creationId="{00000000-0000-0000-0000-000000000000}"/>
          </ac:graphicFrameMkLst>
        </pc:graphicFrameChg>
      </pc:sldChg>
      <pc:sldChg chg="modSp">
        <pc:chgData name="McCall, Lauren" userId="S::lmccall7@gatech.edu::0525a10b-d9b0-4c06-a260-852393986b03" providerId="AD" clId="Web-{59CB9690-9C50-4EA6-861F-ED42DFF2C262}" dt="2022-09-04T19:22:47.489" v="90"/>
        <pc:sldMkLst>
          <pc:docMk/>
          <pc:sldMk cId="0" sldId="262"/>
        </pc:sldMkLst>
        <pc:graphicFrameChg chg="mod modGraphic">
          <ac:chgData name="McCall, Lauren" userId="S::lmccall7@gatech.edu::0525a10b-d9b0-4c06-a260-852393986b03" providerId="AD" clId="Web-{59CB9690-9C50-4EA6-861F-ED42DFF2C262}" dt="2022-09-04T19:22:44.004" v="86"/>
          <ac:graphicFrameMkLst>
            <pc:docMk/>
            <pc:sldMk cId="0" sldId="262"/>
            <ac:graphicFrameMk id="148" creationId="{00000000-0000-0000-0000-000000000000}"/>
          </ac:graphicFrameMkLst>
        </pc:graphicFrameChg>
        <pc:graphicFrameChg chg="mod modGraphic">
          <ac:chgData name="McCall, Lauren" userId="S::lmccall7@gatech.edu::0525a10b-d9b0-4c06-a260-852393986b03" providerId="AD" clId="Web-{59CB9690-9C50-4EA6-861F-ED42DFF2C262}" dt="2022-09-04T19:22:47.489" v="90"/>
          <ac:graphicFrameMkLst>
            <pc:docMk/>
            <pc:sldMk cId="0" sldId="262"/>
            <ac:graphicFrameMk id="149" creationId="{00000000-0000-0000-0000-000000000000}"/>
          </ac:graphicFrameMkLst>
        </pc:graphicFrameChg>
      </pc:sldChg>
      <pc:sldChg chg="modSp">
        <pc:chgData name="McCall, Lauren" userId="S::lmccall7@gatech.edu::0525a10b-d9b0-4c06-a260-852393986b03" providerId="AD" clId="Web-{59CB9690-9C50-4EA6-861F-ED42DFF2C262}" dt="2022-09-04T19:36:26.218" v="103" actId="20577"/>
        <pc:sldMkLst>
          <pc:docMk/>
          <pc:sldMk cId="0" sldId="263"/>
        </pc:sldMkLst>
        <pc:spChg chg="mod">
          <ac:chgData name="McCall, Lauren" userId="S::lmccall7@gatech.edu::0525a10b-d9b0-4c06-a260-852393986b03" providerId="AD" clId="Web-{59CB9690-9C50-4EA6-861F-ED42DFF2C262}" dt="2022-09-04T19:36:26.218" v="103" actId="20577"/>
          <ac:spMkLst>
            <pc:docMk/>
            <pc:sldMk cId="0" sldId="263"/>
            <ac:spMk id="156" creationId="{00000000-0000-0000-0000-000000000000}"/>
          </ac:spMkLst>
        </pc:spChg>
        <pc:spChg chg="mod">
          <ac:chgData name="McCall, Lauren" userId="S::lmccall7@gatech.edu::0525a10b-d9b0-4c06-a260-852393986b03" providerId="AD" clId="Web-{59CB9690-9C50-4EA6-861F-ED42DFF2C262}" dt="2022-09-04T19:23:11.537" v="95" actId="20577"/>
          <ac:spMkLst>
            <pc:docMk/>
            <pc:sldMk cId="0" sldId="263"/>
            <ac:spMk id="159" creationId="{00000000-0000-0000-0000-000000000000}"/>
          </ac:spMkLst>
        </pc:spChg>
        <pc:picChg chg="mod">
          <ac:chgData name="McCall, Lauren" userId="S::lmccall7@gatech.edu::0525a10b-d9b0-4c06-a260-852393986b03" providerId="AD" clId="Web-{59CB9690-9C50-4EA6-861F-ED42DFF2C262}" dt="2022-09-04T19:23:21.756" v="97" actId="1076"/>
          <ac:picMkLst>
            <pc:docMk/>
            <pc:sldMk cId="0" sldId="263"/>
            <ac:picMk id="4" creationId="{74160DAE-DDBA-BE39-7B4D-CE229410C7CE}"/>
          </ac:picMkLst>
        </pc:picChg>
      </pc:sldChg>
      <pc:sldChg chg="modSp">
        <pc:chgData name="McCall, Lauren" userId="S::lmccall7@gatech.edu::0525a10b-d9b0-4c06-a260-852393986b03" providerId="AD" clId="Web-{59CB9690-9C50-4EA6-861F-ED42DFF2C262}" dt="2022-09-04T19:34:32.761" v="100" actId="20577"/>
        <pc:sldMkLst>
          <pc:docMk/>
          <pc:sldMk cId="0" sldId="266"/>
        </pc:sldMkLst>
        <pc:spChg chg="mod">
          <ac:chgData name="McCall, Lauren" userId="S::lmccall7@gatech.edu::0525a10b-d9b0-4c06-a260-852393986b03" providerId="AD" clId="Web-{59CB9690-9C50-4EA6-861F-ED42DFF2C262}" dt="2022-09-04T19:34:32.761" v="100" actId="20577"/>
          <ac:spMkLst>
            <pc:docMk/>
            <pc:sldMk cId="0" sldId="266"/>
            <ac:spMk id="190" creationId="{00000000-0000-0000-0000-000000000000}"/>
          </ac:spMkLst>
        </pc:spChg>
      </pc:sldChg>
      <pc:sldChg chg="modSp">
        <pc:chgData name="McCall, Lauren" userId="S::lmccall7@gatech.edu::0525a10b-d9b0-4c06-a260-852393986b03" providerId="AD" clId="Web-{59CB9690-9C50-4EA6-861F-ED42DFF2C262}" dt="2022-09-04T19:22:38.989" v="76"/>
        <pc:sldMkLst>
          <pc:docMk/>
          <pc:sldMk cId="2556392080" sldId="271"/>
        </pc:sldMkLst>
        <pc:graphicFrameChg chg="mod modGraphic">
          <ac:chgData name="McCall, Lauren" userId="S::lmccall7@gatech.edu::0525a10b-d9b0-4c06-a260-852393986b03" providerId="AD" clId="Web-{59CB9690-9C50-4EA6-861F-ED42DFF2C262}" dt="2022-09-04T19:22:37.082" v="72"/>
          <ac:graphicFrameMkLst>
            <pc:docMk/>
            <pc:sldMk cId="2556392080" sldId="271"/>
            <ac:graphicFrameMk id="148" creationId="{00000000-0000-0000-0000-000000000000}"/>
          </ac:graphicFrameMkLst>
        </pc:graphicFrameChg>
        <pc:graphicFrameChg chg="mod modGraphic">
          <ac:chgData name="McCall, Lauren" userId="S::lmccall7@gatech.edu::0525a10b-d9b0-4c06-a260-852393986b03" providerId="AD" clId="Web-{59CB9690-9C50-4EA6-861F-ED42DFF2C262}" dt="2022-09-04T19:22:38.989" v="76"/>
          <ac:graphicFrameMkLst>
            <pc:docMk/>
            <pc:sldMk cId="2556392080" sldId="271"/>
            <ac:graphicFrameMk id="149" creationId="{00000000-0000-0000-0000-000000000000}"/>
          </ac:graphicFrameMkLst>
        </pc:graphicFrameChg>
      </pc:sldChg>
      <pc:sldChg chg="modSp">
        <pc:chgData name="McCall, Lauren" userId="S::lmccall7@gatech.edu::0525a10b-d9b0-4c06-a260-852393986b03" providerId="AD" clId="Web-{59CB9690-9C50-4EA6-861F-ED42DFF2C262}" dt="2022-09-04T19:20:41.719" v="54" actId="20577"/>
        <pc:sldMkLst>
          <pc:docMk/>
          <pc:sldMk cId="3670538408" sldId="273"/>
        </pc:sldMkLst>
        <pc:spChg chg="mod">
          <ac:chgData name="McCall, Lauren" userId="S::lmccall7@gatech.edu::0525a10b-d9b0-4c06-a260-852393986b03" providerId="AD" clId="Web-{59CB9690-9C50-4EA6-861F-ED42DFF2C262}" dt="2022-09-04T19:20:41.719" v="54" actId="20577"/>
          <ac:spMkLst>
            <pc:docMk/>
            <pc:sldMk cId="3670538408" sldId="273"/>
            <ac:spMk id="3" creationId="{7B042C46-6543-C32E-369E-48A36C025273}"/>
          </ac:spMkLst>
        </pc:spChg>
      </pc:sldChg>
      <pc:sldChg chg="modSp">
        <pc:chgData name="McCall, Lauren" userId="S::lmccall7@gatech.edu::0525a10b-d9b0-4c06-a260-852393986b03" providerId="AD" clId="Web-{59CB9690-9C50-4EA6-861F-ED42DFF2C262}" dt="2022-09-04T19:23:02.630" v="93" actId="20577"/>
        <pc:sldMkLst>
          <pc:docMk/>
          <pc:sldMk cId="2523458444" sldId="274"/>
        </pc:sldMkLst>
        <pc:spChg chg="mod">
          <ac:chgData name="McCall, Lauren" userId="S::lmccall7@gatech.edu::0525a10b-d9b0-4c06-a260-852393986b03" providerId="AD" clId="Web-{59CB9690-9C50-4EA6-861F-ED42DFF2C262}" dt="2022-09-04T19:23:02.630" v="93" actId="20577"/>
          <ac:spMkLst>
            <pc:docMk/>
            <pc:sldMk cId="2523458444" sldId="274"/>
            <ac:spMk id="159" creationId="{00000000-0000-0000-0000-000000000000}"/>
          </ac:spMkLst>
        </pc:spChg>
      </pc:sldChg>
    </pc:docChg>
  </pc:docChgLst>
  <pc:docChgLst>
    <pc:chgData name="McCall, Lauren" userId="S::lmccall7@gatech.edu::0525a10b-d9b0-4c06-a260-852393986b03" providerId="AD" clId="Web-{A4CDAD42-C5D8-4725-80A8-41662F552B26}"/>
    <pc:docChg chg="addSld modSld">
      <pc:chgData name="McCall, Lauren" userId="S::lmccall7@gatech.edu::0525a10b-d9b0-4c06-a260-852393986b03" providerId="AD" clId="Web-{A4CDAD42-C5D8-4725-80A8-41662F552B26}" dt="2022-09-06T16:37:22.127" v="24"/>
      <pc:docMkLst>
        <pc:docMk/>
      </pc:docMkLst>
      <pc:sldChg chg="modSp">
        <pc:chgData name="McCall, Lauren" userId="S::lmccall7@gatech.edu::0525a10b-d9b0-4c06-a260-852393986b03" providerId="AD" clId="Web-{A4CDAD42-C5D8-4725-80A8-41662F552B26}" dt="2022-09-06T16:29:35.667" v="1"/>
        <pc:sldMkLst>
          <pc:docMk/>
          <pc:sldMk cId="0" sldId="257"/>
        </pc:sldMkLst>
        <pc:spChg chg="mod">
          <ac:chgData name="McCall, Lauren" userId="S::lmccall7@gatech.edu::0525a10b-d9b0-4c06-a260-852393986b03" providerId="AD" clId="Web-{A4CDAD42-C5D8-4725-80A8-41662F552B26}" dt="2022-09-06T16:29:35.667" v="1"/>
          <ac:spMkLst>
            <pc:docMk/>
            <pc:sldMk cId="0" sldId="257"/>
            <ac:spMk id="93" creationId="{00000000-0000-0000-0000-000000000000}"/>
          </ac:spMkLst>
        </pc:spChg>
      </pc:sldChg>
      <pc:sldChg chg="modSp">
        <pc:chgData name="McCall, Lauren" userId="S::lmccall7@gatech.edu::0525a10b-d9b0-4c06-a260-852393986b03" providerId="AD" clId="Web-{A4CDAD42-C5D8-4725-80A8-41662F552B26}" dt="2022-09-06T16:30:16.247" v="5" actId="1076"/>
        <pc:sldMkLst>
          <pc:docMk/>
          <pc:sldMk cId="0" sldId="258"/>
        </pc:sldMkLst>
        <pc:spChg chg="mod">
          <ac:chgData name="McCall, Lauren" userId="S::lmccall7@gatech.edu::0525a10b-d9b0-4c06-a260-852393986b03" providerId="AD" clId="Web-{A4CDAD42-C5D8-4725-80A8-41662F552B26}" dt="2022-09-06T16:30:05.559" v="3"/>
          <ac:spMkLst>
            <pc:docMk/>
            <pc:sldMk cId="0" sldId="258"/>
            <ac:spMk id="99" creationId="{00000000-0000-0000-0000-000000000000}"/>
          </ac:spMkLst>
        </pc:spChg>
        <pc:spChg chg="mod">
          <ac:chgData name="McCall, Lauren" userId="S::lmccall7@gatech.edu::0525a10b-d9b0-4c06-a260-852393986b03" providerId="AD" clId="Web-{A4CDAD42-C5D8-4725-80A8-41662F552B26}" dt="2022-09-06T16:30:16.247" v="5" actId="1076"/>
          <ac:spMkLst>
            <pc:docMk/>
            <pc:sldMk cId="0" sldId="258"/>
            <ac:spMk id="104" creationId="{00000000-0000-0000-0000-000000000000}"/>
          </ac:spMkLst>
        </pc:spChg>
      </pc:sldChg>
      <pc:sldChg chg="addSp delSp modSp add replId">
        <pc:chgData name="McCall, Lauren" userId="S::lmccall7@gatech.edu::0525a10b-d9b0-4c06-a260-852393986b03" providerId="AD" clId="Web-{A4CDAD42-C5D8-4725-80A8-41662F552B26}" dt="2022-09-06T16:37:22.127" v="24"/>
        <pc:sldMkLst>
          <pc:docMk/>
          <pc:sldMk cId="3896419471" sldId="275"/>
        </pc:sldMkLst>
        <pc:spChg chg="add">
          <ac:chgData name="McCall, Lauren" userId="S::lmccall7@gatech.edu::0525a10b-d9b0-4c06-a260-852393986b03" providerId="AD" clId="Web-{A4CDAD42-C5D8-4725-80A8-41662F552B26}" dt="2022-09-06T16:36:48.751" v="20"/>
          <ac:spMkLst>
            <pc:docMk/>
            <pc:sldMk cId="3896419471" sldId="275"/>
            <ac:spMk id="7" creationId="{9EA6DDDD-6C50-0EE1-39AE-FC1112BD8B7A}"/>
          </ac:spMkLst>
        </pc:spChg>
        <pc:spChg chg="add">
          <ac:chgData name="McCall, Lauren" userId="S::lmccall7@gatech.edu::0525a10b-d9b0-4c06-a260-852393986b03" providerId="AD" clId="Web-{A4CDAD42-C5D8-4725-80A8-41662F552B26}" dt="2022-09-06T16:36:53.345" v="21"/>
          <ac:spMkLst>
            <pc:docMk/>
            <pc:sldMk cId="3896419471" sldId="275"/>
            <ac:spMk id="8" creationId="{375A1DEC-A1B0-1BD9-F3D6-D5EAE9073FD9}"/>
          </ac:spMkLst>
        </pc:spChg>
        <pc:spChg chg="add">
          <ac:chgData name="McCall, Lauren" userId="S::lmccall7@gatech.edu::0525a10b-d9b0-4c06-a260-852393986b03" providerId="AD" clId="Web-{A4CDAD42-C5D8-4725-80A8-41662F552B26}" dt="2022-09-06T16:37:05.923" v="22"/>
          <ac:spMkLst>
            <pc:docMk/>
            <pc:sldMk cId="3896419471" sldId="275"/>
            <ac:spMk id="9" creationId="{50FB194E-9019-FB1F-1DCE-F3C4863C1157}"/>
          </ac:spMkLst>
        </pc:spChg>
        <pc:spChg chg="add">
          <ac:chgData name="McCall, Lauren" userId="S::lmccall7@gatech.edu::0525a10b-d9b0-4c06-a260-852393986b03" providerId="AD" clId="Web-{A4CDAD42-C5D8-4725-80A8-41662F552B26}" dt="2022-09-06T16:37:11.767" v="23"/>
          <ac:spMkLst>
            <pc:docMk/>
            <pc:sldMk cId="3896419471" sldId="275"/>
            <ac:spMk id="10" creationId="{B599EA50-39E1-1CCD-91D5-B193B4A0674B}"/>
          </ac:spMkLst>
        </pc:spChg>
        <pc:spChg chg="add">
          <ac:chgData name="McCall, Lauren" userId="S::lmccall7@gatech.edu::0525a10b-d9b0-4c06-a260-852393986b03" providerId="AD" clId="Web-{A4CDAD42-C5D8-4725-80A8-41662F552B26}" dt="2022-09-06T16:37:22.127" v="24"/>
          <ac:spMkLst>
            <pc:docMk/>
            <pc:sldMk cId="3896419471" sldId="275"/>
            <ac:spMk id="11" creationId="{1A67209E-DDEC-4CA8-7550-75EACC2AF554}"/>
          </ac:spMkLst>
        </pc:spChg>
        <pc:spChg chg="mod">
          <ac:chgData name="McCall, Lauren" userId="S::lmccall7@gatech.edu::0525a10b-d9b0-4c06-a260-852393986b03" providerId="AD" clId="Web-{A4CDAD42-C5D8-4725-80A8-41662F552B26}" dt="2022-09-06T16:35:07.136" v="9" actId="20577"/>
          <ac:spMkLst>
            <pc:docMk/>
            <pc:sldMk cId="3896419471" sldId="275"/>
            <ac:spMk id="159" creationId="{00000000-0000-0000-0000-000000000000}"/>
          </ac:spMkLst>
        </pc:spChg>
        <pc:picChg chg="add mod">
          <ac:chgData name="McCall, Lauren" userId="S::lmccall7@gatech.edu::0525a10b-d9b0-4c06-a260-852393986b03" providerId="AD" clId="Web-{A4CDAD42-C5D8-4725-80A8-41662F552B26}" dt="2022-09-06T16:35:44.451" v="16" actId="1076"/>
          <ac:picMkLst>
            <pc:docMk/>
            <pc:sldMk cId="3896419471" sldId="275"/>
            <ac:picMk id="2" creationId="{50789479-32D7-67E1-2A9F-7B39BDBB48E1}"/>
          </ac:picMkLst>
        </pc:picChg>
        <pc:picChg chg="del">
          <ac:chgData name="McCall, Lauren" userId="S::lmccall7@gatech.edu::0525a10b-d9b0-4c06-a260-852393986b03" providerId="AD" clId="Web-{A4CDAD42-C5D8-4725-80A8-41662F552B26}" dt="2022-09-06T16:35:00.089" v="7"/>
          <ac:picMkLst>
            <pc:docMk/>
            <pc:sldMk cId="3896419471" sldId="275"/>
            <ac:picMk id="4" creationId="{74160DAE-DDBA-BE39-7B4D-CE229410C7CE}"/>
          </ac:picMkLst>
        </pc:picChg>
        <pc:inkChg chg="add del">
          <ac:chgData name="McCall, Lauren" userId="S::lmccall7@gatech.edu::0525a10b-d9b0-4c06-a260-852393986b03" providerId="AD" clId="Web-{A4CDAD42-C5D8-4725-80A8-41662F552B26}" dt="2022-09-06T16:36:01.483" v="18"/>
          <ac:inkMkLst>
            <pc:docMk/>
            <pc:sldMk cId="3896419471" sldId="275"/>
            <ac:inkMk id="3" creationId="{7911AC6A-168A-C865-67E5-A5134975975F}"/>
          </ac:inkMkLst>
        </pc:inkChg>
        <pc:inkChg chg="add">
          <ac:chgData name="McCall, Lauren" userId="S::lmccall7@gatech.edu::0525a10b-d9b0-4c06-a260-852393986b03" providerId="AD" clId="Web-{A4CDAD42-C5D8-4725-80A8-41662F552B26}" dt="2022-09-06T16:36:34.047" v="19"/>
          <ac:inkMkLst>
            <pc:docMk/>
            <pc:sldMk cId="3896419471" sldId="275"/>
            <ac:inkMk id="6" creationId="{D02830FB-8E93-4E64-80DD-F44B4D0975B0}"/>
          </ac:inkMkLst>
        </pc:inkChg>
      </pc:sldChg>
    </pc:docChg>
  </pc:docChgLst>
  <pc:docChgLst>
    <pc:chgData name="McCall, Lauren" userId="S::lmccall7@gatech.edu::0525a10b-d9b0-4c06-a260-852393986b03" providerId="AD" clId="Web-{D2C628F9-85CD-46D8-B278-260B946F5DB7}"/>
    <pc:docChg chg="modSld">
      <pc:chgData name="McCall, Lauren" userId="S::lmccall7@gatech.edu::0525a10b-d9b0-4c06-a260-852393986b03" providerId="AD" clId="Web-{D2C628F9-85CD-46D8-B278-260B946F5DB7}" dt="2022-09-06T17:30:18.878" v="0" actId="20577"/>
      <pc:docMkLst>
        <pc:docMk/>
      </pc:docMkLst>
      <pc:sldChg chg="modSp">
        <pc:chgData name="McCall, Lauren" userId="S::lmccall7@gatech.edu::0525a10b-d9b0-4c06-a260-852393986b03" providerId="AD" clId="Web-{D2C628F9-85CD-46D8-B278-260B946F5DB7}" dt="2022-09-06T17:30:18.878" v="0" actId="20577"/>
        <pc:sldMkLst>
          <pc:docMk/>
          <pc:sldMk cId="1187132714" sldId="279"/>
        </pc:sldMkLst>
        <pc:spChg chg="mod">
          <ac:chgData name="McCall, Lauren" userId="S::lmccall7@gatech.edu::0525a10b-d9b0-4c06-a260-852393986b03" providerId="AD" clId="Web-{D2C628F9-85CD-46D8-B278-260B946F5DB7}" dt="2022-09-06T17:30:18.878" v="0" actId="20577"/>
          <ac:spMkLst>
            <pc:docMk/>
            <pc:sldMk cId="1187132714" sldId="279"/>
            <ac:spMk id="16" creationId="{00000000-0000-0000-0000-000000000000}"/>
          </ac:spMkLst>
        </pc:spChg>
      </pc:sldChg>
    </pc:docChg>
  </pc:docChgLst>
  <pc:docChgLst>
    <pc:chgData name="McCall, Lauren" userId="S::lmccall7@gatech.edu::0525a10b-d9b0-4c06-a260-852393986b03" providerId="AD" clId="Web-{DF952222-D566-4FA5-8255-AEA7898F506D}"/>
    <pc:docChg chg="modSld">
      <pc:chgData name="McCall, Lauren" userId="S::lmccall7@gatech.edu::0525a10b-d9b0-4c06-a260-852393986b03" providerId="AD" clId="Web-{DF952222-D566-4FA5-8255-AEA7898F506D}" dt="2022-08-08T22:30:24.697" v="31"/>
      <pc:docMkLst>
        <pc:docMk/>
      </pc:docMkLst>
      <pc:sldChg chg="modSp">
        <pc:chgData name="McCall, Lauren" userId="S::lmccall7@gatech.edu::0525a10b-d9b0-4c06-a260-852393986b03" providerId="AD" clId="Web-{DF952222-D566-4FA5-8255-AEA7898F506D}" dt="2022-08-08T22:28:45.836" v="3" actId="20577"/>
        <pc:sldMkLst>
          <pc:docMk/>
          <pc:sldMk cId="0" sldId="256"/>
        </pc:sldMkLst>
        <pc:spChg chg="mod">
          <ac:chgData name="McCall, Lauren" userId="S::lmccall7@gatech.edu::0525a10b-d9b0-4c06-a260-852393986b03" providerId="AD" clId="Web-{DF952222-D566-4FA5-8255-AEA7898F506D}" dt="2022-08-08T22:28:45.836" v="3" actId="20577"/>
          <ac:spMkLst>
            <pc:docMk/>
            <pc:sldMk cId="0" sldId="256"/>
            <ac:spMk id="81" creationId="{00000000-0000-0000-0000-000000000000}"/>
          </ac:spMkLst>
        </pc:spChg>
      </pc:sldChg>
      <pc:sldChg chg="addSp delSp">
        <pc:chgData name="McCall, Lauren" userId="S::lmccall7@gatech.edu::0525a10b-d9b0-4c06-a260-852393986b03" providerId="AD" clId="Web-{DF952222-D566-4FA5-8255-AEA7898F506D}" dt="2022-08-08T22:28:58.461" v="5"/>
        <pc:sldMkLst>
          <pc:docMk/>
          <pc:sldMk cId="0" sldId="257"/>
        </pc:sldMkLst>
        <pc:spChg chg="del">
          <ac:chgData name="McCall, Lauren" userId="S::lmccall7@gatech.edu::0525a10b-d9b0-4c06-a260-852393986b03" providerId="AD" clId="Web-{DF952222-D566-4FA5-8255-AEA7898F506D}" dt="2022-08-08T22:28:56.273" v="4"/>
          <ac:spMkLst>
            <pc:docMk/>
            <pc:sldMk cId="0" sldId="257"/>
            <ac:spMk id="2" creationId="{1B2B302E-C831-84E1-598B-51EDE401311E}"/>
          </ac:spMkLst>
        </pc:spChg>
        <pc:spChg chg="add">
          <ac:chgData name="McCall, Lauren" userId="S::lmccall7@gatech.edu::0525a10b-d9b0-4c06-a260-852393986b03" providerId="AD" clId="Web-{DF952222-D566-4FA5-8255-AEA7898F506D}" dt="2022-08-08T22:28:58.461" v="5"/>
          <ac:spMkLst>
            <pc:docMk/>
            <pc:sldMk cId="0" sldId="257"/>
            <ac:spMk id="4" creationId="{9BD18C14-FAE4-F6D8-502E-747BFAC9C733}"/>
          </ac:spMkLst>
        </pc:spChg>
      </pc:sldChg>
      <pc:sldChg chg="addSp delSp modSp">
        <pc:chgData name="McCall, Lauren" userId="S::lmccall7@gatech.edu::0525a10b-d9b0-4c06-a260-852393986b03" providerId="AD" clId="Web-{DF952222-D566-4FA5-8255-AEA7898F506D}" dt="2022-08-08T22:29:03.070" v="8"/>
        <pc:sldMkLst>
          <pc:docMk/>
          <pc:sldMk cId="0" sldId="258"/>
        </pc:sldMkLst>
        <pc:spChg chg="del mod">
          <ac:chgData name="McCall, Lauren" userId="S::lmccall7@gatech.edu::0525a10b-d9b0-4c06-a260-852393986b03" providerId="AD" clId="Web-{DF952222-D566-4FA5-8255-AEA7898F506D}" dt="2022-08-08T22:29:03.008" v="7"/>
          <ac:spMkLst>
            <pc:docMk/>
            <pc:sldMk cId="0" sldId="258"/>
            <ac:spMk id="2" creationId="{23BF0BBF-7B50-5596-BF4D-FEA721273FE8}"/>
          </ac:spMkLst>
        </pc:spChg>
        <pc:spChg chg="add">
          <ac:chgData name="McCall, Lauren" userId="S::lmccall7@gatech.edu::0525a10b-d9b0-4c06-a260-852393986b03" providerId="AD" clId="Web-{DF952222-D566-4FA5-8255-AEA7898F506D}" dt="2022-08-08T22:29:03.070" v="8"/>
          <ac:spMkLst>
            <pc:docMk/>
            <pc:sldMk cId="0" sldId="258"/>
            <ac:spMk id="4" creationId="{11C69B50-8815-617F-832A-4BB880C7D501}"/>
          </ac:spMkLst>
        </pc:spChg>
      </pc:sldChg>
      <pc:sldChg chg="addSp delSp modSp">
        <pc:chgData name="McCall, Lauren" userId="S::lmccall7@gatech.edu::0525a10b-d9b0-4c06-a260-852393986b03" providerId="AD" clId="Web-{DF952222-D566-4FA5-8255-AEA7898F506D}" dt="2022-08-08T22:29:17.993" v="12" actId="1076"/>
        <pc:sldMkLst>
          <pc:docMk/>
          <pc:sldMk cId="0" sldId="259"/>
        </pc:sldMkLst>
        <pc:spChg chg="del mod">
          <ac:chgData name="McCall, Lauren" userId="S::lmccall7@gatech.edu::0525a10b-d9b0-4c06-a260-852393986b03" providerId="AD" clId="Web-{DF952222-D566-4FA5-8255-AEA7898F506D}" dt="2022-08-08T22:29:13.821" v="11"/>
          <ac:spMkLst>
            <pc:docMk/>
            <pc:sldMk cId="0" sldId="259"/>
            <ac:spMk id="4" creationId="{F0278085-9C12-9C5A-6598-1C6550EDB769}"/>
          </ac:spMkLst>
        </pc:spChg>
        <pc:spChg chg="add mod">
          <ac:chgData name="McCall, Lauren" userId="S::lmccall7@gatech.edu::0525a10b-d9b0-4c06-a260-852393986b03" providerId="AD" clId="Web-{DF952222-D566-4FA5-8255-AEA7898F506D}" dt="2022-08-08T22:29:17.993" v="12" actId="1076"/>
          <ac:spMkLst>
            <pc:docMk/>
            <pc:sldMk cId="0" sldId="259"/>
            <ac:spMk id="6" creationId="{CE7B4543-4131-6723-8FD9-4B67E9C6053F}"/>
          </ac:spMkLst>
        </pc:spChg>
      </pc:sldChg>
      <pc:sldChg chg="addSp delSp">
        <pc:chgData name="McCall, Lauren" userId="S::lmccall7@gatech.edu::0525a10b-d9b0-4c06-a260-852393986b03" providerId="AD" clId="Web-{DF952222-D566-4FA5-8255-AEA7898F506D}" dt="2022-08-08T22:29:33.931" v="16"/>
        <pc:sldMkLst>
          <pc:docMk/>
          <pc:sldMk cId="0" sldId="260"/>
        </pc:sldMkLst>
        <pc:spChg chg="del">
          <ac:chgData name="McCall, Lauren" userId="S::lmccall7@gatech.edu::0525a10b-d9b0-4c06-a260-852393986b03" providerId="AD" clId="Web-{DF952222-D566-4FA5-8255-AEA7898F506D}" dt="2022-08-08T22:29:31.681" v="15"/>
          <ac:spMkLst>
            <pc:docMk/>
            <pc:sldMk cId="0" sldId="260"/>
            <ac:spMk id="2" creationId="{B3D5B8D6-E5B1-F949-F5C3-899DE2807BE9}"/>
          </ac:spMkLst>
        </pc:spChg>
        <pc:spChg chg="add">
          <ac:chgData name="McCall, Lauren" userId="S::lmccall7@gatech.edu::0525a10b-d9b0-4c06-a260-852393986b03" providerId="AD" clId="Web-{DF952222-D566-4FA5-8255-AEA7898F506D}" dt="2022-08-08T22:29:33.931" v="16"/>
          <ac:spMkLst>
            <pc:docMk/>
            <pc:sldMk cId="0" sldId="260"/>
            <ac:spMk id="4" creationId="{DA1B848F-015B-60B8-151B-B21A8D6372F2}"/>
          </ac:spMkLst>
        </pc:spChg>
      </pc:sldChg>
      <pc:sldChg chg="addSp delSp">
        <pc:chgData name="McCall, Lauren" userId="S::lmccall7@gatech.edu::0525a10b-d9b0-4c06-a260-852393986b03" providerId="AD" clId="Web-{DF952222-D566-4FA5-8255-AEA7898F506D}" dt="2022-08-08T22:29:40.134" v="18"/>
        <pc:sldMkLst>
          <pc:docMk/>
          <pc:sldMk cId="0" sldId="261"/>
        </pc:sldMkLst>
        <pc:spChg chg="del">
          <ac:chgData name="McCall, Lauren" userId="S::lmccall7@gatech.edu::0525a10b-d9b0-4c06-a260-852393986b03" providerId="AD" clId="Web-{DF952222-D566-4FA5-8255-AEA7898F506D}" dt="2022-08-08T22:29:37.728" v="17"/>
          <ac:spMkLst>
            <pc:docMk/>
            <pc:sldMk cId="0" sldId="261"/>
            <ac:spMk id="2" creationId="{4A055CCB-9EF4-7A38-DF3F-DD18BD3C7B94}"/>
          </ac:spMkLst>
        </pc:spChg>
        <pc:spChg chg="add">
          <ac:chgData name="McCall, Lauren" userId="S::lmccall7@gatech.edu::0525a10b-d9b0-4c06-a260-852393986b03" providerId="AD" clId="Web-{DF952222-D566-4FA5-8255-AEA7898F506D}" dt="2022-08-08T22:29:40.134" v="18"/>
          <ac:spMkLst>
            <pc:docMk/>
            <pc:sldMk cId="0" sldId="261"/>
            <ac:spMk id="4" creationId="{B1B8F0A6-6E05-4428-18DB-D3761FC7B618}"/>
          </ac:spMkLst>
        </pc:spChg>
      </pc:sldChg>
      <pc:sldChg chg="addSp delSp">
        <pc:chgData name="McCall, Lauren" userId="S::lmccall7@gatech.edu::0525a10b-d9b0-4c06-a260-852393986b03" providerId="AD" clId="Web-{DF952222-D566-4FA5-8255-AEA7898F506D}" dt="2022-08-08T22:29:46.056" v="20"/>
        <pc:sldMkLst>
          <pc:docMk/>
          <pc:sldMk cId="0" sldId="262"/>
        </pc:sldMkLst>
        <pc:spChg chg="del">
          <ac:chgData name="McCall, Lauren" userId="S::lmccall7@gatech.edu::0525a10b-d9b0-4c06-a260-852393986b03" providerId="AD" clId="Web-{DF952222-D566-4FA5-8255-AEA7898F506D}" dt="2022-08-08T22:29:43.837" v="19"/>
          <ac:spMkLst>
            <pc:docMk/>
            <pc:sldMk cId="0" sldId="262"/>
            <ac:spMk id="2" creationId="{D5F43519-B015-7B22-F00F-421DECDFF560}"/>
          </ac:spMkLst>
        </pc:spChg>
        <pc:spChg chg="add">
          <ac:chgData name="McCall, Lauren" userId="S::lmccall7@gatech.edu::0525a10b-d9b0-4c06-a260-852393986b03" providerId="AD" clId="Web-{DF952222-D566-4FA5-8255-AEA7898F506D}" dt="2022-08-08T22:29:46.056" v="20"/>
          <ac:spMkLst>
            <pc:docMk/>
            <pc:sldMk cId="0" sldId="262"/>
            <ac:spMk id="4" creationId="{E8E208F0-2487-7F6F-99D5-E82BCC04524B}"/>
          </ac:spMkLst>
        </pc:spChg>
      </pc:sldChg>
      <pc:sldChg chg="addSp delSp modSp">
        <pc:chgData name="McCall, Lauren" userId="S::lmccall7@gatech.edu::0525a10b-d9b0-4c06-a260-852393986b03" providerId="AD" clId="Web-{DF952222-D566-4FA5-8255-AEA7898F506D}" dt="2022-08-08T22:30:18.229" v="29"/>
        <pc:sldMkLst>
          <pc:docMk/>
          <pc:sldMk cId="0" sldId="263"/>
        </pc:sldMkLst>
        <pc:spChg chg="del mod">
          <ac:chgData name="McCall, Lauren" userId="S::lmccall7@gatech.edu::0525a10b-d9b0-4c06-a260-852393986b03" providerId="AD" clId="Web-{DF952222-D566-4FA5-8255-AEA7898F506D}" dt="2022-08-08T22:30:16.228" v="28"/>
          <ac:spMkLst>
            <pc:docMk/>
            <pc:sldMk cId="0" sldId="263"/>
            <ac:spMk id="2" creationId="{9A459DC7-8462-1305-BA29-EE88440A7FF0}"/>
          </ac:spMkLst>
        </pc:spChg>
        <pc:spChg chg="add">
          <ac:chgData name="McCall, Lauren" userId="S::lmccall7@gatech.edu::0525a10b-d9b0-4c06-a260-852393986b03" providerId="AD" clId="Web-{DF952222-D566-4FA5-8255-AEA7898F506D}" dt="2022-08-08T22:30:18.229" v="29"/>
          <ac:spMkLst>
            <pc:docMk/>
            <pc:sldMk cId="0" sldId="263"/>
            <ac:spMk id="5" creationId="{2789E678-9711-CD7D-78A1-5179AC59569C}"/>
          </ac:spMkLst>
        </pc:spChg>
      </pc:sldChg>
      <pc:sldChg chg="addSp delSp">
        <pc:chgData name="McCall, Lauren" userId="S::lmccall7@gatech.edu::0525a10b-d9b0-4c06-a260-852393986b03" providerId="AD" clId="Web-{DF952222-D566-4FA5-8255-AEA7898F506D}" dt="2022-08-08T22:30:24.697" v="31"/>
        <pc:sldMkLst>
          <pc:docMk/>
          <pc:sldMk cId="0" sldId="266"/>
        </pc:sldMkLst>
        <pc:spChg chg="del">
          <ac:chgData name="McCall, Lauren" userId="S::lmccall7@gatech.edu::0525a10b-d9b0-4c06-a260-852393986b03" providerId="AD" clId="Web-{DF952222-D566-4FA5-8255-AEA7898F506D}" dt="2022-08-08T22:30:22.432" v="30"/>
          <ac:spMkLst>
            <pc:docMk/>
            <pc:sldMk cId="0" sldId="266"/>
            <ac:spMk id="2" creationId="{D501190A-5BA1-5F09-F597-F9442EC52D5F}"/>
          </ac:spMkLst>
        </pc:spChg>
        <pc:spChg chg="add">
          <ac:chgData name="McCall, Lauren" userId="S::lmccall7@gatech.edu::0525a10b-d9b0-4c06-a260-852393986b03" providerId="AD" clId="Web-{DF952222-D566-4FA5-8255-AEA7898F506D}" dt="2022-08-08T22:30:24.697" v="31"/>
          <ac:spMkLst>
            <pc:docMk/>
            <pc:sldMk cId="0" sldId="266"/>
            <ac:spMk id="4" creationId="{2BF4CC13-CFDB-5E2D-781E-4D4610C2A953}"/>
          </ac:spMkLst>
        </pc:spChg>
      </pc:sldChg>
      <pc:sldChg chg="addSp delSp">
        <pc:chgData name="McCall, Lauren" userId="S::lmccall7@gatech.edu::0525a10b-d9b0-4c06-a260-852393986b03" providerId="AD" clId="Web-{DF952222-D566-4FA5-8255-AEA7898F506D}" dt="2022-08-08T22:29:52.978" v="22"/>
        <pc:sldMkLst>
          <pc:docMk/>
          <pc:sldMk cId="2556392080" sldId="271"/>
        </pc:sldMkLst>
        <pc:spChg chg="del">
          <ac:chgData name="McCall, Lauren" userId="S::lmccall7@gatech.edu::0525a10b-d9b0-4c06-a260-852393986b03" providerId="AD" clId="Web-{DF952222-D566-4FA5-8255-AEA7898F506D}" dt="2022-08-08T22:29:50.634" v="21"/>
          <ac:spMkLst>
            <pc:docMk/>
            <pc:sldMk cId="2556392080" sldId="271"/>
            <ac:spMk id="2" creationId="{C4BFFC23-B5C9-1342-7BEE-9A3E682B6751}"/>
          </ac:spMkLst>
        </pc:spChg>
        <pc:spChg chg="add">
          <ac:chgData name="McCall, Lauren" userId="S::lmccall7@gatech.edu::0525a10b-d9b0-4c06-a260-852393986b03" providerId="AD" clId="Web-{DF952222-D566-4FA5-8255-AEA7898F506D}" dt="2022-08-08T22:29:52.978" v="22"/>
          <ac:spMkLst>
            <pc:docMk/>
            <pc:sldMk cId="2556392080" sldId="271"/>
            <ac:spMk id="4" creationId="{EE40BE61-09BF-7167-6F19-E05C122CC787}"/>
          </ac:spMkLst>
        </pc:spChg>
      </pc:sldChg>
      <pc:sldChg chg="addSp delSp">
        <pc:chgData name="McCall, Lauren" userId="S::lmccall7@gatech.edu::0525a10b-d9b0-4c06-a260-852393986b03" providerId="AD" clId="Web-{DF952222-D566-4FA5-8255-AEA7898F506D}" dt="2022-08-08T22:30:01.197" v="24"/>
        <pc:sldMkLst>
          <pc:docMk/>
          <pc:sldMk cId="4001251510" sldId="272"/>
        </pc:sldMkLst>
        <pc:spChg chg="del">
          <ac:chgData name="McCall, Lauren" userId="S::lmccall7@gatech.edu::0525a10b-d9b0-4c06-a260-852393986b03" providerId="AD" clId="Web-{DF952222-D566-4FA5-8255-AEA7898F506D}" dt="2022-08-08T22:29:58.994" v="23"/>
          <ac:spMkLst>
            <pc:docMk/>
            <pc:sldMk cId="4001251510" sldId="272"/>
            <ac:spMk id="2" creationId="{3A47494E-625F-A247-25A0-7B9B45B681D1}"/>
          </ac:spMkLst>
        </pc:spChg>
        <pc:spChg chg="add">
          <ac:chgData name="McCall, Lauren" userId="S::lmccall7@gatech.edu::0525a10b-d9b0-4c06-a260-852393986b03" providerId="AD" clId="Web-{DF952222-D566-4FA5-8255-AEA7898F506D}" dt="2022-08-08T22:30:01.197" v="24"/>
          <ac:spMkLst>
            <pc:docMk/>
            <pc:sldMk cId="4001251510" sldId="272"/>
            <ac:spMk id="4" creationId="{BF78FA62-4966-C742-C1DB-B53D79A082AD}"/>
          </ac:spMkLst>
        </pc:spChg>
      </pc:sldChg>
      <pc:sldChg chg="addSp delSp">
        <pc:chgData name="McCall, Lauren" userId="S::lmccall7@gatech.edu::0525a10b-d9b0-4c06-a260-852393986b03" providerId="AD" clId="Web-{DF952222-D566-4FA5-8255-AEA7898F506D}" dt="2022-08-08T22:29:24.962" v="14"/>
        <pc:sldMkLst>
          <pc:docMk/>
          <pc:sldMk cId="3670538408" sldId="273"/>
        </pc:sldMkLst>
        <pc:spChg chg="del">
          <ac:chgData name="McCall, Lauren" userId="S::lmccall7@gatech.edu::0525a10b-d9b0-4c06-a260-852393986b03" providerId="AD" clId="Web-{DF952222-D566-4FA5-8255-AEA7898F506D}" dt="2022-08-08T22:29:22.837" v="13"/>
          <ac:spMkLst>
            <pc:docMk/>
            <pc:sldMk cId="3670538408" sldId="273"/>
            <ac:spMk id="4" creationId="{F0278085-9C12-9C5A-6598-1C6550EDB769}"/>
          </ac:spMkLst>
        </pc:spChg>
        <pc:spChg chg="add">
          <ac:chgData name="McCall, Lauren" userId="S::lmccall7@gatech.edu::0525a10b-d9b0-4c06-a260-852393986b03" providerId="AD" clId="Web-{DF952222-D566-4FA5-8255-AEA7898F506D}" dt="2022-08-08T22:29:24.962" v="14"/>
          <ac:spMkLst>
            <pc:docMk/>
            <pc:sldMk cId="3670538408" sldId="273"/>
            <ac:spMk id="6" creationId="{F83A5B39-3C53-DF34-778D-8D2C5BF0DA22}"/>
          </ac:spMkLst>
        </pc:spChg>
      </pc:sldChg>
      <pc:sldChg chg="addSp delSp">
        <pc:chgData name="McCall, Lauren" userId="S::lmccall7@gatech.edu::0525a10b-d9b0-4c06-a260-852393986b03" providerId="AD" clId="Web-{DF952222-D566-4FA5-8255-AEA7898F506D}" dt="2022-08-08T22:30:10.338" v="26"/>
        <pc:sldMkLst>
          <pc:docMk/>
          <pc:sldMk cId="2523458444" sldId="274"/>
        </pc:sldMkLst>
        <pc:spChg chg="del">
          <ac:chgData name="McCall, Lauren" userId="S::lmccall7@gatech.edu::0525a10b-d9b0-4c06-a260-852393986b03" providerId="AD" clId="Web-{DF952222-D566-4FA5-8255-AEA7898F506D}" dt="2022-08-08T22:30:08.213" v="25"/>
          <ac:spMkLst>
            <pc:docMk/>
            <pc:sldMk cId="2523458444" sldId="274"/>
            <ac:spMk id="2" creationId="{9A459DC7-8462-1305-BA29-EE88440A7FF0}"/>
          </ac:spMkLst>
        </pc:spChg>
        <pc:spChg chg="add">
          <ac:chgData name="McCall, Lauren" userId="S::lmccall7@gatech.edu::0525a10b-d9b0-4c06-a260-852393986b03" providerId="AD" clId="Web-{DF952222-D566-4FA5-8255-AEA7898F506D}" dt="2022-08-08T22:30:10.338" v="26"/>
          <ac:spMkLst>
            <pc:docMk/>
            <pc:sldMk cId="2523458444" sldId="274"/>
            <ac:spMk id="4" creationId="{652183C1-802A-ACFE-3EA6-D4E8CE2D4F8B}"/>
          </ac:spMkLst>
        </pc:spChg>
      </pc:sldChg>
    </pc:docChg>
  </pc:docChgLst>
  <pc:docChgLst>
    <pc:chgData name="McCall, Lauren" userId="S::lmccall7@gatech.edu::0525a10b-d9b0-4c06-a260-852393986b03" providerId="AD" clId="Web-{123E8286-6C87-4267-AF5A-1C6E81800D65}"/>
    <pc:docChg chg="modSld">
      <pc:chgData name="McCall, Lauren" userId="S::lmccall7@gatech.edu::0525a10b-d9b0-4c06-a260-852393986b03" providerId="AD" clId="Web-{123E8286-6C87-4267-AF5A-1C6E81800D65}" dt="2022-08-08T22:31:22.294" v="26" actId="20577"/>
      <pc:docMkLst>
        <pc:docMk/>
      </pc:docMkLst>
      <pc:sldChg chg="modSp">
        <pc:chgData name="McCall, Lauren" userId="S::lmccall7@gatech.edu::0525a10b-d9b0-4c06-a260-852393986b03" providerId="AD" clId="Web-{123E8286-6C87-4267-AF5A-1C6E81800D65}" dt="2022-08-08T22:30:44.355" v="1" actId="20577"/>
        <pc:sldMkLst>
          <pc:docMk/>
          <pc:sldMk cId="0" sldId="256"/>
        </pc:sldMkLst>
        <pc:spChg chg="mod">
          <ac:chgData name="McCall, Lauren" userId="S::lmccall7@gatech.edu::0525a10b-d9b0-4c06-a260-852393986b03" providerId="AD" clId="Web-{123E8286-6C87-4267-AF5A-1C6E81800D65}" dt="2022-08-08T22:30:44.355" v="1" actId="20577"/>
          <ac:spMkLst>
            <pc:docMk/>
            <pc:sldMk cId="0" sldId="256"/>
            <ac:spMk id="81" creationId="{00000000-0000-0000-0000-000000000000}"/>
          </ac:spMkLst>
        </pc:spChg>
      </pc:sldChg>
      <pc:sldChg chg="modSp">
        <pc:chgData name="McCall, Lauren" userId="S::lmccall7@gatech.edu::0525a10b-d9b0-4c06-a260-852393986b03" providerId="AD" clId="Web-{123E8286-6C87-4267-AF5A-1C6E81800D65}" dt="2022-08-08T22:30:45.574" v="4" actId="20577"/>
        <pc:sldMkLst>
          <pc:docMk/>
          <pc:sldMk cId="0" sldId="257"/>
        </pc:sldMkLst>
        <pc:spChg chg="mod">
          <ac:chgData name="McCall, Lauren" userId="S::lmccall7@gatech.edu::0525a10b-d9b0-4c06-a260-852393986b03" providerId="AD" clId="Web-{123E8286-6C87-4267-AF5A-1C6E81800D65}" dt="2022-08-08T22:30:45.574" v="4" actId="20577"/>
          <ac:spMkLst>
            <pc:docMk/>
            <pc:sldMk cId="0" sldId="257"/>
            <ac:spMk id="4" creationId="{9BD18C14-FAE4-F6D8-502E-747BFAC9C733}"/>
          </ac:spMkLst>
        </pc:spChg>
      </pc:sldChg>
      <pc:sldChg chg="modSp">
        <pc:chgData name="McCall, Lauren" userId="S::lmccall7@gatech.edu::0525a10b-d9b0-4c06-a260-852393986b03" providerId="AD" clId="Web-{123E8286-6C87-4267-AF5A-1C6E81800D65}" dt="2022-08-08T22:30:50.215" v="7" actId="20577"/>
        <pc:sldMkLst>
          <pc:docMk/>
          <pc:sldMk cId="0" sldId="258"/>
        </pc:sldMkLst>
        <pc:spChg chg="mod">
          <ac:chgData name="McCall, Lauren" userId="S::lmccall7@gatech.edu::0525a10b-d9b0-4c06-a260-852393986b03" providerId="AD" clId="Web-{123E8286-6C87-4267-AF5A-1C6E81800D65}" dt="2022-08-08T22:30:50.215" v="7" actId="20577"/>
          <ac:spMkLst>
            <pc:docMk/>
            <pc:sldMk cId="0" sldId="258"/>
            <ac:spMk id="4" creationId="{11C69B50-8815-617F-832A-4BB880C7D501}"/>
          </ac:spMkLst>
        </pc:spChg>
      </pc:sldChg>
      <pc:sldChg chg="modSp">
        <pc:chgData name="McCall, Lauren" userId="S::lmccall7@gatech.edu::0525a10b-d9b0-4c06-a260-852393986b03" providerId="AD" clId="Web-{123E8286-6C87-4267-AF5A-1C6E81800D65}" dt="2022-08-08T22:30:54.465" v="10" actId="20577"/>
        <pc:sldMkLst>
          <pc:docMk/>
          <pc:sldMk cId="0" sldId="259"/>
        </pc:sldMkLst>
        <pc:spChg chg="mod">
          <ac:chgData name="McCall, Lauren" userId="S::lmccall7@gatech.edu::0525a10b-d9b0-4c06-a260-852393986b03" providerId="AD" clId="Web-{123E8286-6C87-4267-AF5A-1C6E81800D65}" dt="2022-08-08T22:30:54.465" v="10" actId="20577"/>
          <ac:spMkLst>
            <pc:docMk/>
            <pc:sldMk cId="0" sldId="259"/>
            <ac:spMk id="6" creationId="{CE7B4543-4131-6723-8FD9-4B67E9C6053F}"/>
          </ac:spMkLst>
        </pc:spChg>
      </pc:sldChg>
      <pc:sldChg chg="modSp">
        <pc:chgData name="McCall, Lauren" userId="S::lmccall7@gatech.edu::0525a10b-d9b0-4c06-a260-852393986b03" providerId="AD" clId="Web-{123E8286-6C87-4267-AF5A-1C6E81800D65}" dt="2022-08-08T22:31:04.153" v="15" actId="20577"/>
        <pc:sldMkLst>
          <pc:docMk/>
          <pc:sldMk cId="0" sldId="260"/>
        </pc:sldMkLst>
        <pc:spChg chg="mod">
          <ac:chgData name="McCall, Lauren" userId="S::lmccall7@gatech.edu::0525a10b-d9b0-4c06-a260-852393986b03" providerId="AD" clId="Web-{123E8286-6C87-4267-AF5A-1C6E81800D65}" dt="2022-08-08T22:31:04.153" v="15" actId="20577"/>
          <ac:spMkLst>
            <pc:docMk/>
            <pc:sldMk cId="0" sldId="260"/>
            <ac:spMk id="4" creationId="{DA1B848F-015B-60B8-151B-B21A8D6372F2}"/>
          </ac:spMkLst>
        </pc:spChg>
      </pc:sldChg>
      <pc:sldChg chg="modSp modCm">
        <pc:chgData name="McCall, Lauren" userId="S::lmccall7@gatech.edu::0525a10b-d9b0-4c06-a260-852393986b03" providerId="AD" clId="Web-{123E8286-6C87-4267-AF5A-1C6E81800D65}" dt="2022-08-08T22:31:08.090" v="18" actId="20577"/>
        <pc:sldMkLst>
          <pc:docMk/>
          <pc:sldMk cId="0" sldId="261"/>
        </pc:sldMkLst>
        <pc:spChg chg="mod">
          <ac:chgData name="McCall, Lauren" userId="S::lmccall7@gatech.edu::0525a10b-d9b0-4c06-a260-852393986b03" providerId="AD" clId="Web-{123E8286-6C87-4267-AF5A-1C6E81800D65}" dt="2022-08-08T22:31:08.090" v="18" actId="20577"/>
          <ac:spMkLst>
            <pc:docMk/>
            <pc:sldMk cId="0" sldId="261"/>
            <ac:spMk id="4" creationId="{B1B8F0A6-6E05-4428-18DB-D3761FC7B618}"/>
          </ac:spMkLst>
        </pc:spChg>
      </pc:sldChg>
      <pc:sldChg chg="modSp">
        <pc:chgData name="McCall, Lauren" userId="S::lmccall7@gatech.edu::0525a10b-d9b0-4c06-a260-852393986b03" providerId="AD" clId="Web-{123E8286-6C87-4267-AF5A-1C6E81800D65}" dt="2022-08-08T22:31:15.919" v="21" actId="20577"/>
        <pc:sldMkLst>
          <pc:docMk/>
          <pc:sldMk cId="0" sldId="262"/>
        </pc:sldMkLst>
        <pc:spChg chg="mod">
          <ac:chgData name="McCall, Lauren" userId="S::lmccall7@gatech.edu::0525a10b-d9b0-4c06-a260-852393986b03" providerId="AD" clId="Web-{123E8286-6C87-4267-AF5A-1C6E81800D65}" dt="2022-08-08T22:31:15.919" v="21" actId="20577"/>
          <ac:spMkLst>
            <pc:docMk/>
            <pc:sldMk cId="0" sldId="262"/>
            <ac:spMk id="4" creationId="{E8E208F0-2487-7F6F-99D5-E82BCC04524B}"/>
          </ac:spMkLst>
        </pc:spChg>
      </pc:sldChg>
      <pc:sldChg chg="modSp">
        <pc:chgData name="McCall, Lauren" userId="S::lmccall7@gatech.edu::0525a10b-d9b0-4c06-a260-852393986b03" providerId="AD" clId="Web-{123E8286-6C87-4267-AF5A-1C6E81800D65}" dt="2022-08-08T22:31:20.185" v="24" actId="20577"/>
        <pc:sldMkLst>
          <pc:docMk/>
          <pc:sldMk cId="2556392080" sldId="271"/>
        </pc:sldMkLst>
        <pc:spChg chg="mod">
          <ac:chgData name="McCall, Lauren" userId="S::lmccall7@gatech.edu::0525a10b-d9b0-4c06-a260-852393986b03" providerId="AD" clId="Web-{123E8286-6C87-4267-AF5A-1C6E81800D65}" dt="2022-08-08T22:31:20.185" v="24" actId="20577"/>
          <ac:spMkLst>
            <pc:docMk/>
            <pc:sldMk cId="2556392080" sldId="271"/>
            <ac:spMk id="4" creationId="{EE40BE61-09BF-7167-6F19-E05C122CC787}"/>
          </ac:spMkLst>
        </pc:spChg>
      </pc:sldChg>
      <pc:sldChg chg="modSp">
        <pc:chgData name="McCall, Lauren" userId="S::lmccall7@gatech.edu::0525a10b-d9b0-4c06-a260-852393986b03" providerId="AD" clId="Web-{123E8286-6C87-4267-AF5A-1C6E81800D65}" dt="2022-08-08T22:31:22.294" v="26" actId="20577"/>
        <pc:sldMkLst>
          <pc:docMk/>
          <pc:sldMk cId="4001251510" sldId="272"/>
        </pc:sldMkLst>
        <pc:spChg chg="mod">
          <ac:chgData name="McCall, Lauren" userId="S::lmccall7@gatech.edu::0525a10b-d9b0-4c06-a260-852393986b03" providerId="AD" clId="Web-{123E8286-6C87-4267-AF5A-1C6E81800D65}" dt="2022-08-08T22:31:22.294" v="26" actId="20577"/>
          <ac:spMkLst>
            <pc:docMk/>
            <pc:sldMk cId="4001251510" sldId="272"/>
            <ac:spMk id="4" creationId="{BF78FA62-4966-C742-C1DB-B53D79A082AD}"/>
          </ac:spMkLst>
        </pc:spChg>
      </pc:sldChg>
      <pc:sldChg chg="modSp">
        <pc:chgData name="McCall, Lauren" userId="S::lmccall7@gatech.edu::0525a10b-d9b0-4c06-a260-852393986b03" providerId="AD" clId="Web-{123E8286-6C87-4267-AF5A-1C6E81800D65}" dt="2022-08-08T22:30:59.575" v="12" actId="20577"/>
        <pc:sldMkLst>
          <pc:docMk/>
          <pc:sldMk cId="3670538408" sldId="273"/>
        </pc:sldMkLst>
        <pc:spChg chg="mod">
          <ac:chgData name="McCall, Lauren" userId="S::lmccall7@gatech.edu::0525a10b-d9b0-4c06-a260-852393986b03" providerId="AD" clId="Web-{123E8286-6C87-4267-AF5A-1C6E81800D65}" dt="2022-08-08T22:30:59.575" v="12" actId="20577"/>
          <ac:spMkLst>
            <pc:docMk/>
            <pc:sldMk cId="3670538408" sldId="273"/>
            <ac:spMk id="6" creationId="{F83A5B39-3C53-DF34-778D-8D2C5BF0DA22}"/>
          </ac:spMkLst>
        </pc:spChg>
      </pc:sldChg>
    </pc:docChg>
  </pc:docChgLst>
  <pc:docChgLst>
    <pc:chgData name="Paz, Jed Matthew M" userId="S::jpaz6@gatech.edu::6c9ebb77-b819-4654-95d7-a9e398582544" providerId="AD" clId="Web-{A662A645-580C-D675-DB07-D13749075F21}"/>
    <pc:docChg chg="addSld delSld modSld">
      <pc:chgData name="Paz, Jed Matthew M" userId="S::jpaz6@gatech.edu::6c9ebb77-b819-4654-95d7-a9e398582544" providerId="AD" clId="Web-{A662A645-580C-D675-DB07-D13749075F21}" dt="2024-06-13T11:59:09.580" v="9" actId="20577"/>
      <pc:docMkLst>
        <pc:docMk/>
      </pc:docMkLst>
      <pc:sldChg chg="modSp">
        <pc:chgData name="Paz, Jed Matthew M" userId="S::jpaz6@gatech.edu::6c9ebb77-b819-4654-95d7-a9e398582544" providerId="AD" clId="Web-{A662A645-580C-D675-DB07-D13749075F21}" dt="2024-06-13T11:53:11.945" v="4" actId="20577"/>
        <pc:sldMkLst>
          <pc:docMk/>
          <pc:sldMk cId="2523458444" sldId="274"/>
        </pc:sldMkLst>
        <pc:spChg chg="mod">
          <ac:chgData name="Paz, Jed Matthew M" userId="S::jpaz6@gatech.edu::6c9ebb77-b819-4654-95d7-a9e398582544" providerId="AD" clId="Web-{A662A645-580C-D675-DB07-D13749075F21}" dt="2024-06-13T11:53:11.945" v="4" actId="20577"/>
          <ac:spMkLst>
            <pc:docMk/>
            <pc:sldMk cId="2523458444" sldId="274"/>
            <ac:spMk id="159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A662A645-580C-D675-DB07-D13749075F21}" dt="2024-06-13T11:59:09.580" v="9" actId="20577"/>
        <pc:sldMkLst>
          <pc:docMk/>
          <pc:sldMk cId="3896419471" sldId="275"/>
        </pc:sldMkLst>
        <pc:spChg chg="mod">
          <ac:chgData name="Paz, Jed Matthew M" userId="S::jpaz6@gatech.edu::6c9ebb77-b819-4654-95d7-a9e398582544" providerId="AD" clId="Web-{A662A645-580C-D675-DB07-D13749075F21}" dt="2024-06-13T11:59:09.580" v="9" actId="20577"/>
          <ac:spMkLst>
            <pc:docMk/>
            <pc:sldMk cId="3896419471" sldId="275"/>
            <ac:spMk id="11" creationId="{1A67209E-DDEC-4CA8-7550-75EACC2AF554}"/>
          </ac:spMkLst>
        </pc:spChg>
      </pc:sldChg>
      <pc:sldChg chg="del">
        <pc:chgData name="Paz, Jed Matthew M" userId="S::jpaz6@gatech.edu::6c9ebb77-b819-4654-95d7-a9e398582544" providerId="AD" clId="Web-{A662A645-580C-D675-DB07-D13749075F21}" dt="2024-06-13T11:53:06.273" v="2"/>
        <pc:sldMkLst>
          <pc:docMk/>
          <pc:sldMk cId="1195829520" sldId="277"/>
        </pc:sldMkLst>
      </pc:sldChg>
      <pc:sldChg chg="new del">
        <pc:chgData name="Paz, Jed Matthew M" userId="S::jpaz6@gatech.edu::6c9ebb77-b819-4654-95d7-a9e398582544" providerId="AD" clId="Web-{A662A645-580C-D675-DB07-D13749075F21}" dt="2024-06-13T11:52:37.288" v="1"/>
        <pc:sldMkLst>
          <pc:docMk/>
          <pc:sldMk cId="1534268324" sldId="282"/>
        </pc:sldMkLst>
      </pc:sldChg>
    </pc:docChg>
  </pc:docChgLst>
  <pc:docChgLst>
    <pc:chgData name="Paz, Jed Matthew M" userId="S::jpaz6@gatech.edu::6c9ebb77-b819-4654-95d7-a9e398582544" providerId="AD" clId="Web-{8D1EEC03-BFE8-E424-1475-6B2946501AAD}"/>
    <pc:docChg chg="addSld modSld sldOrd">
      <pc:chgData name="Paz, Jed Matthew M" userId="S::jpaz6@gatech.edu::6c9ebb77-b819-4654-95d7-a9e398582544" providerId="AD" clId="Web-{8D1EEC03-BFE8-E424-1475-6B2946501AAD}" dt="2024-06-13T12:13:40.348" v="518" actId="14100"/>
      <pc:docMkLst>
        <pc:docMk/>
      </pc:docMkLst>
      <pc:sldChg chg="modSp">
        <pc:chgData name="Paz, Jed Matthew M" userId="S::jpaz6@gatech.edu::6c9ebb77-b819-4654-95d7-a9e398582544" providerId="AD" clId="Web-{8D1EEC03-BFE8-E424-1475-6B2946501AAD}" dt="2024-06-13T12:02:32.593" v="26" actId="20577"/>
        <pc:sldMkLst>
          <pc:docMk/>
          <pc:sldMk cId="0" sldId="263"/>
        </pc:sldMkLst>
        <pc:spChg chg="mod">
          <ac:chgData name="Paz, Jed Matthew M" userId="S::jpaz6@gatech.edu::6c9ebb77-b819-4654-95d7-a9e398582544" providerId="AD" clId="Web-{8D1EEC03-BFE8-E424-1475-6B2946501AAD}" dt="2024-06-13T12:02:32.593" v="26" actId="20577"/>
          <ac:spMkLst>
            <pc:docMk/>
            <pc:sldMk cId="0" sldId="263"/>
            <ac:spMk id="159" creationId="{00000000-0000-0000-0000-000000000000}"/>
          </ac:spMkLst>
        </pc:spChg>
      </pc:sldChg>
      <pc:sldChg chg="addSp delSp modSp">
        <pc:chgData name="Paz, Jed Matthew M" userId="S::jpaz6@gatech.edu::6c9ebb77-b819-4654-95d7-a9e398582544" providerId="AD" clId="Web-{8D1EEC03-BFE8-E424-1475-6B2946501AAD}" dt="2024-06-13T12:05:47.943" v="205" actId="14100"/>
        <pc:sldMkLst>
          <pc:docMk/>
          <pc:sldMk cId="1187132714" sldId="279"/>
        </pc:sldMkLst>
        <pc:spChg chg="del">
          <ac:chgData name="Paz, Jed Matthew M" userId="S::jpaz6@gatech.edu::6c9ebb77-b819-4654-95d7-a9e398582544" providerId="AD" clId="Web-{8D1EEC03-BFE8-E424-1475-6B2946501AAD}" dt="2024-06-13T12:01:47.045" v="6"/>
          <ac:spMkLst>
            <pc:docMk/>
            <pc:sldMk cId="1187132714" sldId="279"/>
            <ac:spMk id="6" creationId="{F03E97C3-A03D-6A49-907D-1C9AAEED02FF}"/>
          </ac:spMkLst>
        </pc:spChg>
        <pc:spChg chg="add mod">
          <ac:chgData name="Paz, Jed Matthew M" userId="S::jpaz6@gatech.edu::6c9ebb77-b819-4654-95d7-a9e398582544" providerId="AD" clId="Web-{8D1EEC03-BFE8-E424-1475-6B2946501AAD}" dt="2024-06-13T12:05:47.943" v="205" actId="14100"/>
          <ac:spMkLst>
            <pc:docMk/>
            <pc:sldMk cId="1187132714" sldId="279"/>
            <ac:spMk id="10" creationId="{F03FF40B-90F5-14D9-B2D5-471CEDE75700}"/>
          </ac:spMkLst>
        </pc:spChg>
        <pc:spChg chg="del mod">
          <ac:chgData name="Paz, Jed Matthew M" userId="S::jpaz6@gatech.edu::6c9ebb77-b819-4654-95d7-a9e398582544" providerId="AD" clId="Web-{8D1EEC03-BFE8-E424-1475-6B2946501AAD}" dt="2024-06-13T12:02:00.576" v="11"/>
          <ac:spMkLst>
            <pc:docMk/>
            <pc:sldMk cId="1187132714" sldId="279"/>
            <ac:spMk id="16" creationId="{00000000-0000-0000-0000-000000000000}"/>
          </ac:spMkLst>
        </pc:spChg>
        <pc:spChg chg="del">
          <ac:chgData name="Paz, Jed Matthew M" userId="S::jpaz6@gatech.edu::6c9ebb77-b819-4654-95d7-a9e398582544" providerId="AD" clId="Web-{8D1EEC03-BFE8-E424-1475-6B2946501AAD}" dt="2024-06-13T12:01:46.342" v="5"/>
          <ac:spMkLst>
            <pc:docMk/>
            <pc:sldMk cId="1187132714" sldId="279"/>
            <ac:spMk id="17" creationId="{489D615E-6E62-D80B-FF1B-1D54F613CE61}"/>
          </ac:spMkLst>
        </pc:spChg>
        <pc:spChg chg="del">
          <ac:chgData name="Paz, Jed Matthew M" userId="S::jpaz6@gatech.edu::6c9ebb77-b819-4654-95d7-a9e398582544" providerId="AD" clId="Web-{8D1EEC03-BFE8-E424-1475-6B2946501AAD}" dt="2024-06-13T12:01:48.295" v="8"/>
          <ac:spMkLst>
            <pc:docMk/>
            <pc:sldMk cId="1187132714" sldId="279"/>
            <ac:spMk id="18" creationId="{9F7353BA-DD15-16FE-0FAA-A4F7EDCCA4D1}"/>
          </ac:spMkLst>
        </pc:spChg>
        <pc:spChg chg="del">
          <ac:chgData name="Paz, Jed Matthew M" userId="S::jpaz6@gatech.edu::6c9ebb77-b819-4654-95d7-a9e398582544" providerId="AD" clId="Web-{8D1EEC03-BFE8-E424-1475-6B2946501AAD}" dt="2024-06-13T12:01:51.686" v="9"/>
          <ac:spMkLst>
            <pc:docMk/>
            <pc:sldMk cId="1187132714" sldId="279"/>
            <ac:spMk id="19" creationId="{4D079FAA-B1DB-08D2-8F7E-FEEFA660C4EA}"/>
          </ac:spMkLst>
        </pc:spChg>
        <pc:spChg chg="del">
          <ac:chgData name="Paz, Jed Matthew M" userId="S::jpaz6@gatech.edu::6c9ebb77-b819-4654-95d7-a9e398582544" providerId="AD" clId="Web-{8D1EEC03-BFE8-E424-1475-6B2946501AAD}" dt="2024-06-13T12:01:47.607" v="7"/>
          <ac:spMkLst>
            <pc:docMk/>
            <pc:sldMk cId="1187132714" sldId="279"/>
            <ac:spMk id="20" creationId="{4A1DA492-8CC3-ACF3-AA89-BEB71D11BB69}"/>
          </ac:spMkLst>
        </pc:spChg>
        <pc:picChg chg="add mod">
          <ac:chgData name="Paz, Jed Matthew M" userId="S::jpaz6@gatech.edu::6c9ebb77-b819-4654-95d7-a9e398582544" providerId="AD" clId="Web-{8D1EEC03-BFE8-E424-1475-6B2946501AAD}" dt="2024-06-13T12:01:44.217" v="4" actId="1076"/>
          <ac:picMkLst>
            <pc:docMk/>
            <pc:sldMk cId="1187132714" sldId="279"/>
            <ac:picMk id="2" creationId="{6B884B3D-E933-7582-B8BC-5673E4889A80}"/>
          </ac:picMkLst>
        </pc:picChg>
        <pc:picChg chg="del">
          <ac:chgData name="Paz, Jed Matthew M" userId="S::jpaz6@gatech.edu::6c9ebb77-b819-4654-95d7-a9e398582544" providerId="AD" clId="Web-{8D1EEC03-BFE8-E424-1475-6B2946501AAD}" dt="2024-06-13T12:01:32.451" v="0"/>
          <ac:picMkLst>
            <pc:docMk/>
            <pc:sldMk cId="1187132714" sldId="279"/>
            <ac:picMk id="4" creationId="{6B56F605-FBE7-C601-41ED-2D99FB6B107A}"/>
          </ac:picMkLst>
        </pc:picChg>
        <pc:picChg chg="add del mod">
          <ac:chgData name="Paz, Jed Matthew M" userId="S::jpaz6@gatech.edu::6c9ebb77-b819-4654-95d7-a9e398582544" providerId="AD" clId="Web-{8D1EEC03-BFE8-E424-1475-6B2946501AAD}" dt="2024-06-13T12:02:07.842" v="13"/>
          <ac:picMkLst>
            <pc:docMk/>
            <pc:sldMk cId="1187132714" sldId="279"/>
            <ac:picMk id="8" creationId="{53ABF401-507C-51E0-814A-790B7935207C}"/>
          </ac:picMkLst>
        </pc:picChg>
      </pc:sldChg>
      <pc:sldChg chg="addSp delSp modSp add replId">
        <pc:chgData name="Paz, Jed Matthew M" userId="S::jpaz6@gatech.edu::6c9ebb77-b819-4654-95d7-a9e398582544" providerId="AD" clId="Web-{8D1EEC03-BFE8-E424-1475-6B2946501AAD}" dt="2024-06-13T12:08:10.197" v="264" actId="20577"/>
        <pc:sldMkLst>
          <pc:docMk/>
          <pc:sldMk cId="1395252364" sldId="282"/>
        </pc:sldMkLst>
        <pc:spChg chg="add mod">
          <ac:chgData name="Paz, Jed Matthew M" userId="S::jpaz6@gatech.edu::6c9ebb77-b819-4654-95d7-a9e398582544" providerId="AD" clId="Web-{8D1EEC03-BFE8-E424-1475-6B2946501AAD}" dt="2024-06-13T12:07:11.055" v="226" actId="14100"/>
          <ac:spMkLst>
            <pc:docMk/>
            <pc:sldMk cId="1395252364" sldId="282"/>
            <ac:spMk id="6" creationId="{9E636837-3382-C18F-09BD-61C473C9784C}"/>
          </ac:spMkLst>
        </pc:spChg>
        <pc:spChg chg="mod">
          <ac:chgData name="Paz, Jed Matthew M" userId="S::jpaz6@gatech.edu::6c9ebb77-b819-4654-95d7-a9e398582544" providerId="AD" clId="Web-{8D1EEC03-BFE8-E424-1475-6B2946501AAD}" dt="2024-06-13T12:08:10.197" v="264" actId="20577"/>
          <ac:spMkLst>
            <pc:docMk/>
            <pc:sldMk cId="1395252364" sldId="282"/>
            <ac:spMk id="10" creationId="{F03FF40B-90F5-14D9-B2D5-471CEDE75700}"/>
          </ac:spMkLst>
        </pc:spChg>
        <pc:picChg chg="del">
          <ac:chgData name="Paz, Jed Matthew M" userId="S::jpaz6@gatech.edu::6c9ebb77-b819-4654-95d7-a9e398582544" providerId="AD" clId="Web-{8D1EEC03-BFE8-E424-1475-6B2946501AAD}" dt="2024-06-13T12:06:09.475" v="207"/>
          <ac:picMkLst>
            <pc:docMk/>
            <pc:sldMk cId="1395252364" sldId="282"/>
            <ac:picMk id="2" creationId="{6B884B3D-E933-7582-B8BC-5673E4889A80}"/>
          </ac:picMkLst>
        </pc:picChg>
        <pc:picChg chg="add mod">
          <ac:chgData name="Paz, Jed Matthew M" userId="S::jpaz6@gatech.edu::6c9ebb77-b819-4654-95d7-a9e398582544" providerId="AD" clId="Web-{8D1EEC03-BFE8-E424-1475-6B2946501AAD}" dt="2024-06-13T12:06:32.991" v="219" actId="1076"/>
          <ac:picMkLst>
            <pc:docMk/>
            <pc:sldMk cId="1395252364" sldId="282"/>
            <ac:picMk id="4" creationId="{09855EBF-EE2E-B594-CEE7-DE7BB571DC24}"/>
          </ac:picMkLst>
        </pc:picChg>
      </pc:sldChg>
      <pc:sldChg chg="modSp add replId">
        <pc:chgData name="Paz, Jed Matthew M" userId="S::jpaz6@gatech.edu::6c9ebb77-b819-4654-95d7-a9e398582544" providerId="AD" clId="Web-{8D1EEC03-BFE8-E424-1475-6B2946501AAD}" dt="2024-06-13T12:09:48.622" v="322" actId="20577"/>
        <pc:sldMkLst>
          <pc:docMk/>
          <pc:sldMk cId="115436110" sldId="283"/>
        </pc:sldMkLst>
        <pc:spChg chg="mod">
          <ac:chgData name="Paz, Jed Matthew M" userId="S::jpaz6@gatech.edu::6c9ebb77-b819-4654-95d7-a9e398582544" providerId="AD" clId="Web-{8D1EEC03-BFE8-E424-1475-6B2946501AAD}" dt="2024-06-13T12:08:18.151" v="267" actId="14100"/>
          <ac:spMkLst>
            <pc:docMk/>
            <pc:sldMk cId="115436110" sldId="283"/>
            <ac:spMk id="6" creationId="{9E636837-3382-C18F-09BD-61C473C9784C}"/>
          </ac:spMkLst>
        </pc:spChg>
        <pc:spChg chg="mod">
          <ac:chgData name="Paz, Jed Matthew M" userId="S::jpaz6@gatech.edu::6c9ebb77-b819-4654-95d7-a9e398582544" providerId="AD" clId="Web-{8D1EEC03-BFE8-E424-1475-6B2946501AAD}" dt="2024-06-13T12:09:48.622" v="322" actId="20577"/>
          <ac:spMkLst>
            <pc:docMk/>
            <pc:sldMk cId="115436110" sldId="283"/>
            <ac:spMk id="10" creationId="{F03FF40B-90F5-14D9-B2D5-471CEDE75700}"/>
          </ac:spMkLst>
        </pc:spChg>
      </pc:sldChg>
      <pc:sldChg chg="modSp add replId">
        <pc:chgData name="Paz, Jed Matthew M" userId="S::jpaz6@gatech.edu::6c9ebb77-b819-4654-95d7-a9e398582544" providerId="AD" clId="Web-{8D1EEC03-BFE8-E424-1475-6B2946501AAD}" dt="2024-06-13T12:13:40.348" v="518" actId="14100"/>
        <pc:sldMkLst>
          <pc:docMk/>
          <pc:sldMk cId="2277723094" sldId="284"/>
        </pc:sldMkLst>
        <pc:spChg chg="mod">
          <ac:chgData name="Paz, Jed Matthew M" userId="S::jpaz6@gatech.edu::6c9ebb77-b819-4654-95d7-a9e398582544" providerId="AD" clId="Web-{8D1EEC03-BFE8-E424-1475-6B2946501AAD}" dt="2024-06-13T12:13:40.348" v="518" actId="14100"/>
          <ac:spMkLst>
            <pc:docMk/>
            <pc:sldMk cId="2277723094" sldId="284"/>
            <ac:spMk id="6" creationId="{9E636837-3382-C18F-09BD-61C473C9784C}"/>
          </ac:spMkLst>
        </pc:spChg>
        <pc:spChg chg="mod">
          <ac:chgData name="Paz, Jed Matthew M" userId="S::jpaz6@gatech.edu::6c9ebb77-b819-4654-95d7-a9e398582544" providerId="AD" clId="Web-{8D1EEC03-BFE8-E424-1475-6B2946501AAD}" dt="2024-06-13T12:13:33.864" v="516" actId="20577"/>
          <ac:spMkLst>
            <pc:docMk/>
            <pc:sldMk cId="2277723094" sldId="284"/>
            <ac:spMk id="10" creationId="{F03FF40B-90F5-14D9-B2D5-471CEDE75700}"/>
          </ac:spMkLst>
        </pc:spChg>
      </pc:sldChg>
      <pc:sldChg chg="modSp add ord replId">
        <pc:chgData name="Paz, Jed Matthew M" userId="S::jpaz6@gatech.edu::6c9ebb77-b819-4654-95d7-a9e398582544" providerId="AD" clId="Web-{8D1EEC03-BFE8-E424-1475-6B2946501AAD}" dt="2024-06-13T12:13:29.364" v="515" actId="14100"/>
        <pc:sldMkLst>
          <pc:docMk/>
          <pc:sldMk cId="1749777786" sldId="285"/>
        </pc:sldMkLst>
        <pc:spChg chg="mod">
          <ac:chgData name="Paz, Jed Matthew M" userId="S::jpaz6@gatech.edu::6c9ebb77-b819-4654-95d7-a9e398582544" providerId="AD" clId="Web-{8D1EEC03-BFE8-E424-1475-6B2946501AAD}" dt="2024-06-13T12:13:29.364" v="515" actId="14100"/>
          <ac:spMkLst>
            <pc:docMk/>
            <pc:sldMk cId="1749777786" sldId="285"/>
            <ac:spMk id="6" creationId="{9E636837-3382-C18F-09BD-61C473C9784C}"/>
          </ac:spMkLst>
        </pc:spChg>
        <pc:spChg chg="mod">
          <ac:chgData name="Paz, Jed Matthew M" userId="S::jpaz6@gatech.edu::6c9ebb77-b819-4654-95d7-a9e398582544" providerId="AD" clId="Web-{8D1EEC03-BFE8-E424-1475-6B2946501AAD}" dt="2024-06-13T12:13:24.489" v="513" actId="20577"/>
          <ac:spMkLst>
            <pc:docMk/>
            <pc:sldMk cId="1749777786" sldId="285"/>
            <ac:spMk id="10" creationId="{F03FF40B-90F5-14D9-B2D5-471CEDE75700}"/>
          </ac:spMkLst>
        </pc:spChg>
      </pc:sldChg>
    </pc:docChg>
  </pc:docChgLst>
  <pc:docChgLst>
    <pc:chgData name="McCall, Lauren" userId="S::lmccall7@gatech.edu::0525a10b-d9b0-4c06-a260-852393986b03" providerId="AD" clId="Web-{AFB1ABA5-ECC7-4044-89BD-36764DE7A912}"/>
    <pc:docChg chg="addSld modSld">
      <pc:chgData name="McCall, Lauren" userId="S::lmccall7@gatech.edu::0525a10b-d9b0-4c06-a260-852393986b03" providerId="AD" clId="Web-{AFB1ABA5-ECC7-4044-89BD-36764DE7A912}" dt="2022-09-07T23:11:54.787" v="61" actId="14100"/>
      <pc:docMkLst>
        <pc:docMk/>
      </pc:docMkLst>
      <pc:sldChg chg="addSp delSp modSp add replId">
        <pc:chgData name="McCall, Lauren" userId="S::lmccall7@gatech.edu::0525a10b-d9b0-4c06-a260-852393986b03" providerId="AD" clId="Web-{AFB1ABA5-ECC7-4044-89BD-36764DE7A912}" dt="2022-09-07T23:08:39.865" v="29" actId="14100"/>
        <pc:sldMkLst>
          <pc:docMk/>
          <pc:sldMk cId="1287598013" sldId="280"/>
        </pc:sldMkLst>
        <pc:spChg chg="add del mod">
          <ac:chgData name="McCall, Lauren" userId="S::lmccall7@gatech.edu::0525a10b-d9b0-4c06-a260-852393986b03" providerId="AD" clId="Web-{AFB1ABA5-ECC7-4044-89BD-36764DE7A912}" dt="2022-09-07T23:07:57.409" v="18" actId="20577"/>
          <ac:spMkLst>
            <pc:docMk/>
            <pc:sldMk cId="1287598013" sldId="280"/>
            <ac:spMk id="3" creationId="{7B042C46-6543-C32E-369E-48A36C025273}"/>
          </ac:spMkLst>
        </pc:spChg>
        <pc:spChg chg="mod">
          <ac:chgData name="McCall, Lauren" userId="S::lmccall7@gatech.edu::0525a10b-d9b0-4c06-a260-852393986b03" providerId="AD" clId="Web-{AFB1ABA5-ECC7-4044-89BD-36764DE7A912}" dt="2022-09-07T23:08:22.442" v="26" actId="20577"/>
          <ac:spMkLst>
            <pc:docMk/>
            <pc:sldMk cId="1287598013" sldId="280"/>
            <ac:spMk id="115" creationId="{00000000-0000-0000-0000-000000000000}"/>
          </ac:spMkLst>
        </pc:spChg>
        <pc:picChg chg="add mod">
          <ac:chgData name="McCall, Lauren" userId="S::lmccall7@gatech.edu::0525a10b-d9b0-4c06-a260-852393986b03" providerId="AD" clId="Web-{AFB1ABA5-ECC7-4044-89BD-36764DE7A912}" dt="2022-09-07T23:08:39.865" v="29" actId="14100"/>
          <ac:picMkLst>
            <pc:docMk/>
            <pc:sldMk cId="1287598013" sldId="280"/>
            <ac:picMk id="2" creationId="{2B6A3502-D638-F498-A25C-586437AD1209}"/>
          </ac:picMkLst>
        </pc:picChg>
        <pc:picChg chg="del">
          <ac:chgData name="McCall, Lauren" userId="S::lmccall7@gatech.edu::0525a10b-d9b0-4c06-a260-852393986b03" providerId="AD" clId="Web-{AFB1ABA5-ECC7-4044-89BD-36764DE7A912}" dt="2022-09-07T23:07:59.862" v="19"/>
          <ac:picMkLst>
            <pc:docMk/>
            <pc:sldMk cId="1287598013" sldId="280"/>
            <ac:picMk id="5" creationId="{A1DA4911-9421-4C48-0D54-4E118432C672}"/>
          </ac:picMkLst>
        </pc:picChg>
      </pc:sldChg>
      <pc:sldChg chg="addSp delSp modSp add replId">
        <pc:chgData name="McCall, Lauren" userId="S::lmccall7@gatech.edu::0525a10b-d9b0-4c06-a260-852393986b03" providerId="AD" clId="Web-{AFB1ABA5-ECC7-4044-89BD-36764DE7A912}" dt="2022-09-07T23:11:54.787" v="61" actId="14100"/>
        <pc:sldMkLst>
          <pc:docMk/>
          <pc:sldMk cId="3355212203" sldId="281"/>
        </pc:sldMkLst>
        <pc:spChg chg="mod">
          <ac:chgData name="McCall, Lauren" userId="S::lmccall7@gatech.edu::0525a10b-d9b0-4c06-a260-852393986b03" providerId="AD" clId="Web-{AFB1ABA5-ECC7-4044-89BD-36764DE7A912}" dt="2022-09-07T23:11:40.068" v="57" actId="1076"/>
          <ac:spMkLst>
            <pc:docMk/>
            <pc:sldMk cId="3355212203" sldId="281"/>
            <ac:spMk id="3" creationId="{7B042C46-6543-C32E-369E-48A36C025273}"/>
          </ac:spMkLst>
        </pc:spChg>
        <pc:spChg chg="mod">
          <ac:chgData name="McCall, Lauren" userId="S::lmccall7@gatech.edu::0525a10b-d9b0-4c06-a260-852393986b03" providerId="AD" clId="Web-{AFB1ABA5-ECC7-4044-89BD-36764DE7A912}" dt="2022-09-07T23:11:15.629" v="38" actId="20577"/>
          <ac:spMkLst>
            <pc:docMk/>
            <pc:sldMk cId="3355212203" sldId="281"/>
            <ac:spMk id="115" creationId="{00000000-0000-0000-0000-000000000000}"/>
          </ac:spMkLst>
        </pc:spChg>
        <pc:picChg chg="add mod">
          <ac:chgData name="McCall, Lauren" userId="S::lmccall7@gatech.edu::0525a10b-d9b0-4c06-a260-852393986b03" providerId="AD" clId="Web-{AFB1ABA5-ECC7-4044-89BD-36764DE7A912}" dt="2022-09-07T23:11:54.787" v="61" actId="14100"/>
          <ac:picMkLst>
            <pc:docMk/>
            <pc:sldMk cId="3355212203" sldId="281"/>
            <ac:picMk id="2" creationId="{111BCDAD-2722-BBE0-FE13-BBE30BAA925D}"/>
          </ac:picMkLst>
        </pc:picChg>
        <pc:picChg chg="del">
          <ac:chgData name="McCall, Lauren" userId="S::lmccall7@gatech.edu::0525a10b-d9b0-4c06-a260-852393986b03" providerId="AD" clId="Web-{AFB1ABA5-ECC7-4044-89BD-36764DE7A912}" dt="2022-09-07T23:11:41.458" v="58"/>
          <ac:picMkLst>
            <pc:docMk/>
            <pc:sldMk cId="3355212203" sldId="281"/>
            <ac:picMk id="5" creationId="{A1DA4911-9421-4C48-0D54-4E118432C672}"/>
          </ac:picMkLst>
        </pc:picChg>
      </pc:sldChg>
    </pc:docChg>
  </pc:docChgLst>
  <pc:docChgLst>
    <pc:chgData name="McCall, Lauren" userId="0525a10b-d9b0-4c06-a260-852393986b03" providerId="ADAL" clId="{FDD4FA33-7C4A-5A49-A033-D02ABBE2EFA6}"/>
    <pc:docChg chg="delSld modSld">
      <pc:chgData name="McCall, Lauren" userId="0525a10b-d9b0-4c06-a260-852393986b03" providerId="ADAL" clId="{FDD4FA33-7C4A-5A49-A033-D02ABBE2EFA6}" dt="2022-09-07T23:04:15.911" v="111"/>
      <pc:docMkLst>
        <pc:docMk/>
      </pc:docMkLst>
      <pc:sldChg chg="modSp mod delCm modCm">
        <pc:chgData name="McCall, Lauren" userId="0525a10b-d9b0-4c06-a260-852393986b03" providerId="ADAL" clId="{FDD4FA33-7C4A-5A49-A033-D02ABBE2EFA6}" dt="2022-09-07T23:00:46.524" v="109"/>
        <pc:sldMkLst>
          <pc:docMk/>
          <pc:sldMk cId="0" sldId="261"/>
        </pc:sldMkLst>
        <pc:graphicFrameChg chg="modGraphic">
          <ac:chgData name="McCall, Lauren" userId="0525a10b-d9b0-4c06-a260-852393986b03" providerId="ADAL" clId="{FDD4FA33-7C4A-5A49-A033-D02ABBE2EFA6}" dt="2022-09-07T23:00:27.042" v="108" actId="20577"/>
          <ac:graphicFrameMkLst>
            <pc:docMk/>
            <pc:sldMk cId="0" sldId="261"/>
            <ac:graphicFrameMk id="137" creationId="{00000000-0000-0000-0000-000000000000}"/>
          </ac:graphicFrameMkLst>
        </pc:graphicFrameChg>
      </pc:sldChg>
      <pc:sldChg chg="delCm">
        <pc:chgData name="McCall, Lauren" userId="0525a10b-d9b0-4c06-a260-852393986b03" providerId="ADAL" clId="{FDD4FA33-7C4A-5A49-A033-D02ABBE2EFA6}" dt="2022-09-07T23:04:15.911" v="111"/>
        <pc:sldMkLst>
          <pc:docMk/>
          <pc:sldMk cId="0" sldId="266"/>
        </pc:sldMkLst>
      </pc:sldChg>
      <pc:sldChg chg="del">
        <pc:chgData name="McCall, Lauren" userId="0525a10b-d9b0-4c06-a260-852393986b03" providerId="ADAL" clId="{FDD4FA33-7C4A-5A49-A033-D02ABBE2EFA6}" dt="2022-09-07T22:54:13.657" v="0" actId="2696"/>
        <pc:sldMkLst>
          <pc:docMk/>
          <pc:sldMk cId="1167831468" sldId="276"/>
        </pc:sldMkLst>
      </pc:sldChg>
      <pc:sldChg chg="del">
        <pc:chgData name="McCall, Lauren" userId="0525a10b-d9b0-4c06-a260-852393986b03" providerId="ADAL" clId="{FDD4FA33-7C4A-5A49-A033-D02ABBE2EFA6}" dt="2022-09-07T23:02:17.872" v="110" actId="2696"/>
        <pc:sldMkLst>
          <pc:docMk/>
          <pc:sldMk cId="3599921823" sldId="278"/>
        </pc:sldMkLst>
      </pc:sldChg>
    </pc:docChg>
  </pc:docChgLst>
  <pc:docChgLst>
    <pc:chgData name="McCall, Lauren" userId="S::lmccall7@gatech.edu::0525a10b-d9b0-4c06-a260-852393986b03" providerId="AD" clId="Web-{81E29454-7CFA-F841-A14F-1410F10D4804}"/>
    <pc:docChg chg="addSld delSld modSld">
      <pc:chgData name="McCall, Lauren" userId="S::lmccall7@gatech.edu::0525a10b-d9b0-4c06-a260-852393986b03" providerId="AD" clId="Web-{81E29454-7CFA-F841-A14F-1410F10D4804}" dt="2022-09-14T19:58:49.089" v="87" actId="20577"/>
      <pc:docMkLst>
        <pc:docMk/>
      </pc:docMkLst>
      <pc:sldChg chg="addSp delSp modSp">
        <pc:chgData name="McCall, Lauren" userId="S::lmccall7@gatech.edu::0525a10b-d9b0-4c06-a260-852393986b03" providerId="AD" clId="Web-{81E29454-7CFA-F841-A14F-1410F10D4804}" dt="2022-09-14T19:49:59.386" v="6"/>
        <pc:sldMkLst>
          <pc:docMk/>
          <pc:sldMk cId="0" sldId="256"/>
        </pc:sldMkLst>
        <pc:spChg chg="mod">
          <ac:chgData name="McCall, Lauren" userId="S::lmccall7@gatech.edu::0525a10b-d9b0-4c06-a260-852393986b03" providerId="AD" clId="Web-{81E29454-7CFA-F841-A14F-1410F10D4804}" dt="2022-09-14T19:49:59.386" v="6"/>
          <ac:spMkLst>
            <pc:docMk/>
            <pc:sldMk cId="0" sldId="256"/>
            <ac:spMk id="81" creationId="{00000000-0000-0000-0000-000000000000}"/>
          </ac:spMkLst>
        </pc:spChg>
        <pc:picChg chg="add mod">
          <ac:chgData name="McCall, Lauren" userId="S::lmccall7@gatech.edu::0525a10b-d9b0-4c06-a260-852393986b03" providerId="AD" clId="Web-{81E29454-7CFA-F841-A14F-1410F10D4804}" dt="2022-09-14T19:48:32.524" v="5" actId="14100"/>
          <ac:picMkLst>
            <pc:docMk/>
            <pc:sldMk cId="0" sldId="256"/>
            <ac:picMk id="3" creationId="{4EDFE15F-5FB2-8CF1-4856-DCB582581CCB}"/>
          </ac:picMkLst>
        </pc:picChg>
        <pc:picChg chg="del">
          <ac:chgData name="McCall, Lauren" userId="S::lmccall7@gatech.edu::0525a10b-d9b0-4c06-a260-852393986b03" providerId="AD" clId="Web-{81E29454-7CFA-F841-A14F-1410F10D4804}" dt="2022-09-14T19:48:24.665" v="2"/>
          <ac:picMkLst>
            <pc:docMk/>
            <pc:sldMk cId="0" sldId="256"/>
            <ac:picMk id="78" creationId="{00000000-0000-0000-0000-000000000000}"/>
          </ac:picMkLst>
        </pc:picChg>
      </pc:sldChg>
      <pc:sldChg chg="addSp delSp modSp">
        <pc:chgData name="McCall, Lauren" userId="S::lmccall7@gatech.edu::0525a10b-d9b0-4c06-a260-852393986b03" providerId="AD" clId="Web-{81E29454-7CFA-F841-A14F-1410F10D4804}" dt="2022-09-14T19:58:49.089" v="87" actId="20577"/>
        <pc:sldMkLst>
          <pc:docMk/>
          <pc:sldMk cId="0" sldId="257"/>
        </pc:sldMkLst>
        <pc:spChg chg="add del mod">
          <ac:chgData name="McCall, Lauren" userId="S::lmccall7@gatech.edu::0525a10b-d9b0-4c06-a260-852393986b03" providerId="AD" clId="Web-{81E29454-7CFA-F841-A14F-1410F10D4804}" dt="2022-09-14T19:53:28.580" v="52"/>
          <ac:spMkLst>
            <pc:docMk/>
            <pc:sldMk cId="0" sldId="257"/>
            <ac:spMk id="2" creationId="{B78E00EA-E2FC-3AEC-F402-CFBBE6238072}"/>
          </ac:spMkLst>
        </pc:spChg>
        <pc:spChg chg="del">
          <ac:chgData name="McCall, Lauren" userId="S::lmccall7@gatech.edu::0525a10b-d9b0-4c06-a260-852393986b03" providerId="AD" clId="Web-{81E29454-7CFA-F841-A14F-1410F10D4804}" dt="2022-09-14T19:50:07.746" v="7"/>
          <ac:spMkLst>
            <pc:docMk/>
            <pc:sldMk cId="0" sldId="257"/>
            <ac:spMk id="4" creationId="{9BD18C14-FAE4-F6D8-502E-747BFAC9C733}"/>
          </ac:spMkLst>
        </pc:spChg>
        <pc:spChg chg="add">
          <ac:chgData name="McCall, Lauren" userId="S::lmccall7@gatech.edu::0525a10b-d9b0-4c06-a260-852393986b03" providerId="AD" clId="Web-{81E29454-7CFA-F841-A14F-1410F10D4804}" dt="2022-09-14T19:50:23.387" v="13"/>
          <ac:spMkLst>
            <pc:docMk/>
            <pc:sldMk cId="0" sldId="257"/>
            <ac:spMk id="5" creationId="{F7B4FFD6-541C-496F-D4C7-5ED5D32486FD}"/>
          </ac:spMkLst>
        </pc:spChg>
        <pc:spChg chg="mod">
          <ac:chgData name="McCall, Lauren" userId="S::lmccall7@gatech.edu::0525a10b-d9b0-4c06-a260-852393986b03" providerId="AD" clId="Web-{81E29454-7CFA-F841-A14F-1410F10D4804}" dt="2022-09-14T19:58:49.089" v="87" actId="20577"/>
          <ac:spMkLst>
            <pc:docMk/>
            <pc:sldMk cId="0" sldId="257"/>
            <ac:spMk id="91" creationId="{00000000-0000-0000-0000-000000000000}"/>
          </ac:spMkLst>
        </pc:spChg>
        <pc:spChg chg="del mod">
          <ac:chgData name="McCall, Lauren" userId="S::lmccall7@gatech.edu::0525a10b-d9b0-4c06-a260-852393986b03" providerId="AD" clId="Web-{81E29454-7CFA-F841-A14F-1410F10D4804}" dt="2022-09-14T19:50:14.168" v="12"/>
          <ac:spMkLst>
            <pc:docMk/>
            <pc:sldMk cId="0" sldId="257"/>
            <ac:spMk id="92" creationId="{00000000-0000-0000-0000-000000000000}"/>
          </ac:spMkLst>
        </pc:spChg>
      </pc:sldChg>
      <pc:sldChg chg="addSp delSp modSp">
        <pc:chgData name="McCall, Lauren" userId="S::lmccall7@gatech.edu::0525a10b-d9b0-4c06-a260-852393986b03" providerId="AD" clId="Web-{81E29454-7CFA-F841-A14F-1410F10D4804}" dt="2022-09-14T19:53:37.236" v="53" actId="20577"/>
        <pc:sldMkLst>
          <pc:docMk/>
          <pc:sldMk cId="0" sldId="258"/>
        </pc:sldMkLst>
        <pc:spChg chg="del mod">
          <ac:chgData name="McCall, Lauren" userId="S::lmccall7@gatech.edu::0525a10b-d9b0-4c06-a260-852393986b03" providerId="AD" clId="Web-{81E29454-7CFA-F841-A14F-1410F10D4804}" dt="2022-09-14T19:50:34.809" v="16"/>
          <ac:spMkLst>
            <pc:docMk/>
            <pc:sldMk cId="0" sldId="258"/>
            <ac:spMk id="4" creationId="{11C69B50-8815-617F-832A-4BB880C7D501}"/>
          </ac:spMkLst>
        </pc:spChg>
        <pc:spChg chg="add">
          <ac:chgData name="McCall, Lauren" userId="S::lmccall7@gatech.edu::0525a10b-d9b0-4c06-a260-852393986b03" providerId="AD" clId="Web-{81E29454-7CFA-F841-A14F-1410F10D4804}" dt="2022-09-14T19:51:37.374" v="34"/>
          <ac:spMkLst>
            <pc:docMk/>
            <pc:sldMk cId="0" sldId="258"/>
            <ac:spMk id="5" creationId="{4AF92B72-2D14-FC9F-EF38-9D2CF7C7158D}"/>
          </ac:spMkLst>
        </pc:spChg>
        <pc:spChg chg="mod">
          <ac:chgData name="McCall, Lauren" userId="S::lmccall7@gatech.edu::0525a10b-d9b0-4c06-a260-852393986b03" providerId="AD" clId="Web-{81E29454-7CFA-F841-A14F-1410F10D4804}" dt="2022-09-14T19:53:37.236" v="53" actId="20577"/>
          <ac:spMkLst>
            <pc:docMk/>
            <pc:sldMk cId="0" sldId="258"/>
            <ac:spMk id="107" creationId="{00000000-0000-0000-0000-000000000000}"/>
          </ac:spMkLst>
        </pc:spChg>
      </pc:sldChg>
      <pc:sldChg chg="addSp delSp">
        <pc:chgData name="McCall, Lauren" userId="S::lmccall7@gatech.edu::0525a10b-d9b0-4c06-a260-852393986b03" providerId="AD" clId="Web-{81E29454-7CFA-F841-A14F-1410F10D4804}" dt="2022-09-14T19:51:40.264" v="35"/>
        <pc:sldMkLst>
          <pc:docMk/>
          <pc:sldMk cId="0" sldId="259"/>
        </pc:sldMkLst>
        <pc:spChg chg="del">
          <ac:chgData name="McCall, Lauren" userId="S::lmccall7@gatech.edu::0525a10b-d9b0-4c06-a260-852393986b03" providerId="AD" clId="Web-{81E29454-7CFA-F841-A14F-1410F10D4804}" dt="2022-09-14T19:50:37.044" v="17"/>
          <ac:spMkLst>
            <pc:docMk/>
            <pc:sldMk cId="0" sldId="259"/>
            <ac:spMk id="6" creationId="{CE7B4543-4131-6723-8FD9-4B67E9C6053F}"/>
          </ac:spMkLst>
        </pc:spChg>
        <pc:spChg chg="add">
          <ac:chgData name="McCall, Lauren" userId="S::lmccall7@gatech.edu::0525a10b-d9b0-4c06-a260-852393986b03" providerId="AD" clId="Web-{81E29454-7CFA-F841-A14F-1410F10D4804}" dt="2022-09-14T19:51:40.264" v="35"/>
          <ac:spMkLst>
            <pc:docMk/>
            <pc:sldMk cId="0" sldId="259"/>
            <ac:spMk id="7" creationId="{7F84F3EF-599D-2BEF-26CA-2A21793C8087}"/>
          </ac:spMkLst>
        </pc:spChg>
      </pc:sldChg>
      <pc:sldChg chg="addSp delSp modSp">
        <pc:chgData name="McCall, Lauren" userId="S::lmccall7@gatech.edu::0525a10b-d9b0-4c06-a260-852393986b03" providerId="AD" clId="Web-{81E29454-7CFA-F841-A14F-1410F10D4804}" dt="2022-09-14T19:57:40.806" v="74" actId="20577"/>
        <pc:sldMkLst>
          <pc:docMk/>
          <pc:sldMk cId="0" sldId="260"/>
        </pc:sldMkLst>
        <pc:spChg chg="del">
          <ac:chgData name="McCall, Lauren" userId="S::lmccall7@gatech.edu::0525a10b-d9b0-4c06-a260-852393986b03" providerId="AD" clId="Web-{81E29454-7CFA-F841-A14F-1410F10D4804}" dt="2022-09-14T19:51:01.888" v="23"/>
          <ac:spMkLst>
            <pc:docMk/>
            <pc:sldMk cId="0" sldId="260"/>
            <ac:spMk id="4" creationId="{DA1B848F-015B-60B8-151B-B21A8D6372F2}"/>
          </ac:spMkLst>
        </pc:spChg>
        <pc:spChg chg="add">
          <ac:chgData name="McCall, Lauren" userId="S::lmccall7@gatech.edu::0525a10b-d9b0-4c06-a260-852393986b03" providerId="AD" clId="Web-{81E29454-7CFA-F841-A14F-1410F10D4804}" dt="2022-09-14T19:51:54.249" v="39"/>
          <ac:spMkLst>
            <pc:docMk/>
            <pc:sldMk cId="0" sldId="260"/>
            <ac:spMk id="5" creationId="{D81D76D8-FADE-7701-E6E9-99A97B069C43}"/>
          </ac:spMkLst>
        </pc:spChg>
        <pc:spChg chg="mod">
          <ac:chgData name="McCall, Lauren" userId="S::lmccall7@gatech.edu::0525a10b-d9b0-4c06-a260-852393986b03" providerId="AD" clId="Web-{81E29454-7CFA-F841-A14F-1410F10D4804}" dt="2022-09-14T19:57:40.806" v="74" actId="20577"/>
          <ac:spMkLst>
            <pc:docMk/>
            <pc:sldMk cId="0" sldId="260"/>
            <ac:spMk id="128" creationId="{00000000-0000-0000-0000-000000000000}"/>
          </ac:spMkLst>
        </pc:spChg>
      </pc:sldChg>
      <pc:sldChg chg="addSp delSp">
        <pc:chgData name="McCall, Lauren" userId="S::lmccall7@gatech.edu::0525a10b-d9b0-4c06-a260-852393986b03" providerId="AD" clId="Web-{81E29454-7CFA-F841-A14F-1410F10D4804}" dt="2022-09-14T19:51:56.405" v="40"/>
        <pc:sldMkLst>
          <pc:docMk/>
          <pc:sldMk cId="0" sldId="261"/>
        </pc:sldMkLst>
        <pc:spChg chg="del">
          <ac:chgData name="McCall, Lauren" userId="S::lmccall7@gatech.edu::0525a10b-d9b0-4c06-a260-852393986b03" providerId="AD" clId="Web-{81E29454-7CFA-F841-A14F-1410F10D4804}" dt="2022-09-14T19:51:04.294" v="24"/>
          <ac:spMkLst>
            <pc:docMk/>
            <pc:sldMk cId="0" sldId="261"/>
            <ac:spMk id="4" creationId="{B1B8F0A6-6E05-4428-18DB-D3761FC7B618}"/>
          </ac:spMkLst>
        </pc:spChg>
        <pc:spChg chg="add">
          <ac:chgData name="McCall, Lauren" userId="S::lmccall7@gatech.edu::0525a10b-d9b0-4c06-a260-852393986b03" providerId="AD" clId="Web-{81E29454-7CFA-F841-A14F-1410F10D4804}" dt="2022-09-14T19:51:56.405" v="40"/>
          <ac:spMkLst>
            <pc:docMk/>
            <pc:sldMk cId="0" sldId="261"/>
            <ac:spMk id="5" creationId="{4BB651E7-AC62-C328-9B47-AC5D09AB0BEE}"/>
          </ac:spMkLst>
        </pc:spChg>
      </pc:sldChg>
      <pc:sldChg chg="addSp delSp">
        <pc:chgData name="McCall, Lauren" userId="S::lmccall7@gatech.edu::0525a10b-d9b0-4c06-a260-852393986b03" providerId="AD" clId="Web-{81E29454-7CFA-F841-A14F-1410F10D4804}" dt="2022-09-14T19:52:02.124" v="41"/>
        <pc:sldMkLst>
          <pc:docMk/>
          <pc:sldMk cId="0" sldId="262"/>
        </pc:sldMkLst>
        <pc:spChg chg="add">
          <ac:chgData name="McCall, Lauren" userId="S::lmccall7@gatech.edu::0525a10b-d9b0-4c06-a260-852393986b03" providerId="AD" clId="Web-{81E29454-7CFA-F841-A14F-1410F10D4804}" dt="2022-09-14T19:52:02.124" v="41"/>
          <ac:spMkLst>
            <pc:docMk/>
            <pc:sldMk cId="0" sldId="262"/>
            <ac:spMk id="3" creationId="{46B56F22-BB75-9325-2E73-638EA25A431D}"/>
          </ac:spMkLst>
        </pc:spChg>
        <pc:spChg chg="del">
          <ac:chgData name="McCall, Lauren" userId="S::lmccall7@gatech.edu::0525a10b-d9b0-4c06-a260-852393986b03" providerId="AD" clId="Web-{81E29454-7CFA-F841-A14F-1410F10D4804}" dt="2022-09-14T19:51:08.420" v="25"/>
          <ac:spMkLst>
            <pc:docMk/>
            <pc:sldMk cId="0" sldId="262"/>
            <ac:spMk id="4" creationId="{E8E208F0-2487-7F6F-99D5-E82BCC04524B}"/>
          </ac:spMkLst>
        </pc:spChg>
      </pc:sldChg>
      <pc:sldChg chg="addSp delSp">
        <pc:chgData name="McCall, Lauren" userId="S::lmccall7@gatech.edu::0525a10b-d9b0-4c06-a260-852393986b03" providerId="AD" clId="Web-{81E29454-7CFA-F841-A14F-1410F10D4804}" dt="2022-09-14T19:52:14.890" v="45"/>
        <pc:sldMkLst>
          <pc:docMk/>
          <pc:sldMk cId="0" sldId="263"/>
        </pc:sldMkLst>
        <pc:spChg chg="del">
          <ac:chgData name="McCall, Lauren" userId="S::lmccall7@gatech.edu::0525a10b-d9b0-4c06-a260-852393986b03" providerId="AD" clId="Web-{81E29454-7CFA-F841-A14F-1410F10D4804}" dt="2022-09-14T19:51:24.264" v="29"/>
          <ac:spMkLst>
            <pc:docMk/>
            <pc:sldMk cId="0" sldId="263"/>
            <ac:spMk id="5" creationId="{2789E678-9711-CD7D-78A1-5179AC59569C}"/>
          </ac:spMkLst>
        </pc:spChg>
        <pc:spChg chg="add">
          <ac:chgData name="McCall, Lauren" userId="S::lmccall7@gatech.edu::0525a10b-d9b0-4c06-a260-852393986b03" providerId="AD" clId="Web-{81E29454-7CFA-F841-A14F-1410F10D4804}" dt="2022-09-14T19:52:14.890" v="45"/>
          <ac:spMkLst>
            <pc:docMk/>
            <pc:sldMk cId="0" sldId="263"/>
            <ac:spMk id="6" creationId="{DC0A8536-C580-0A3C-07F9-8EB432CDD59A}"/>
          </ac:spMkLst>
        </pc:spChg>
      </pc:sldChg>
      <pc:sldChg chg="addSp delSp modSp">
        <pc:chgData name="McCall, Lauren" userId="S::lmccall7@gatech.edu::0525a10b-d9b0-4c06-a260-852393986b03" providerId="AD" clId="Web-{81E29454-7CFA-F841-A14F-1410F10D4804}" dt="2022-09-14T19:56:51.351" v="71" actId="20577"/>
        <pc:sldMkLst>
          <pc:docMk/>
          <pc:sldMk cId="0" sldId="266"/>
        </pc:sldMkLst>
        <pc:spChg chg="del">
          <ac:chgData name="McCall, Lauren" userId="S::lmccall7@gatech.edu::0525a10b-d9b0-4c06-a260-852393986b03" providerId="AD" clId="Web-{81E29454-7CFA-F841-A14F-1410F10D4804}" dt="2022-09-14T19:52:31.063" v="50"/>
          <ac:spMkLst>
            <pc:docMk/>
            <pc:sldMk cId="0" sldId="266"/>
            <ac:spMk id="4" creationId="{2BF4CC13-CFDB-5E2D-781E-4D4610C2A953}"/>
          </ac:spMkLst>
        </pc:spChg>
        <pc:spChg chg="add">
          <ac:chgData name="McCall, Lauren" userId="S::lmccall7@gatech.edu::0525a10b-d9b0-4c06-a260-852393986b03" providerId="AD" clId="Web-{81E29454-7CFA-F841-A14F-1410F10D4804}" dt="2022-09-14T19:52:31.891" v="51"/>
          <ac:spMkLst>
            <pc:docMk/>
            <pc:sldMk cId="0" sldId="266"/>
            <ac:spMk id="5" creationId="{18CEA620-B82A-6A83-7886-833F616C974B}"/>
          </ac:spMkLst>
        </pc:spChg>
        <pc:spChg chg="mod">
          <ac:chgData name="McCall, Lauren" userId="S::lmccall7@gatech.edu::0525a10b-d9b0-4c06-a260-852393986b03" providerId="AD" clId="Web-{81E29454-7CFA-F841-A14F-1410F10D4804}" dt="2022-09-14T19:56:51.351" v="71" actId="20577"/>
          <ac:spMkLst>
            <pc:docMk/>
            <pc:sldMk cId="0" sldId="266"/>
            <ac:spMk id="190" creationId="{00000000-0000-0000-0000-000000000000}"/>
          </ac:spMkLst>
        </pc:spChg>
      </pc:sldChg>
      <pc:sldChg chg="addSp delSp">
        <pc:chgData name="McCall, Lauren" userId="S::lmccall7@gatech.edu::0525a10b-d9b0-4c06-a260-852393986b03" providerId="AD" clId="Web-{81E29454-7CFA-F841-A14F-1410F10D4804}" dt="2022-09-14T19:52:04.921" v="42"/>
        <pc:sldMkLst>
          <pc:docMk/>
          <pc:sldMk cId="2556392080" sldId="271"/>
        </pc:sldMkLst>
        <pc:spChg chg="add">
          <ac:chgData name="McCall, Lauren" userId="S::lmccall7@gatech.edu::0525a10b-d9b0-4c06-a260-852393986b03" providerId="AD" clId="Web-{81E29454-7CFA-F841-A14F-1410F10D4804}" dt="2022-09-14T19:52:04.921" v="42"/>
          <ac:spMkLst>
            <pc:docMk/>
            <pc:sldMk cId="2556392080" sldId="271"/>
            <ac:spMk id="3" creationId="{E9CAE399-3FC0-C865-02A7-FD7ACF30BE17}"/>
          </ac:spMkLst>
        </pc:spChg>
        <pc:spChg chg="del">
          <ac:chgData name="McCall, Lauren" userId="S::lmccall7@gatech.edu::0525a10b-d9b0-4c06-a260-852393986b03" providerId="AD" clId="Web-{81E29454-7CFA-F841-A14F-1410F10D4804}" dt="2022-09-14T19:51:13.388" v="26"/>
          <ac:spMkLst>
            <pc:docMk/>
            <pc:sldMk cId="2556392080" sldId="271"/>
            <ac:spMk id="4" creationId="{EE40BE61-09BF-7167-6F19-E05C122CC787}"/>
          </ac:spMkLst>
        </pc:spChg>
      </pc:sldChg>
      <pc:sldChg chg="addSp delSp">
        <pc:chgData name="McCall, Lauren" userId="S::lmccall7@gatech.edu::0525a10b-d9b0-4c06-a260-852393986b03" providerId="AD" clId="Web-{81E29454-7CFA-F841-A14F-1410F10D4804}" dt="2022-09-14T19:52:07.765" v="43"/>
        <pc:sldMkLst>
          <pc:docMk/>
          <pc:sldMk cId="4001251510" sldId="272"/>
        </pc:sldMkLst>
        <pc:spChg chg="add">
          <ac:chgData name="McCall, Lauren" userId="S::lmccall7@gatech.edu::0525a10b-d9b0-4c06-a260-852393986b03" providerId="AD" clId="Web-{81E29454-7CFA-F841-A14F-1410F10D4804}" dt="2022-09-14T19:52:07.765" v="43"/>
          <ac:spMkLst>
            <pc:docMk/>
            <pc:sldMk cId="4001251510" sldId="272"/>
            <ac:spMk id="3" creationId="{FD971E1E-BC48-3027-04FA-CBD481B9390F}"/>
          </ac:spMkLst>
        </pc:spChg>
        <pc:spChg chg="del">
          <ac:chgData name="McCall, Lauren" userId="S::lmccall7@gatech.edu::0525a10b-d9b0-4c06-a260-852393986b03" providerId="AD" clId="Web-{81E29454-7CFA-F841-A14F-1410F10D4804}" dt="2022-09-14T19:51:16.857" v="27"/>
          <ac:spMkLst>
            <pc:docMk/>
            <pc:sldMk cId="4001251510" sldId="272"/>
            <ac:spMk id="4" creationId="{BF78FA62-4966-C742-C1DB-B53D79A082AD}"/>
          </ac:spMkLst>
        </pc:spChg>
      </pc:sldChg>
      <pc:sldChg chg="addSp delSp">
        <pc:chgData name="McCall, Lauren" userId="S::lmccall7@gatech.edu::0525a10b-d9b0-4c06-a260-852393986b03" providerId="AD" clId="Web-{81E29454-7CFA-F841-A14F-1410F10D4804}" dt="2022-09-14T19:51:50.140" v="38"/>
        <pc:sldMkLst>
          <pc:docMk/>
          <pc:sldMk cId="3670538408" sldId="273"/>
        </pc:sldMkLst>
        <pc:spChg chg="del">
          <ac:chgData name="McCall, Lauren" userId="S::lmccall7@gatech.edu::0525a10b-d9b0-4c06-a260-852393986b03" providerId="AD" clId="Web-{81E29454-7CFA-F841-A14F-1410F10D4804}" dt="2022-09-14T19:50:56.982" v="22"/>
          <ac:spMkLst>
            <pc:docMk/>
            <pc:sldMk cId="3670538408" sldId="273"/>
            <ac:spMk id="6" creationId="{F83A5B39-3C53-DF34-778D-8D2C5BF0DA22}"/>
          </ac:spMkLst>
        </pc:spChg>
        <pc:spChg chg="add">
          <ac:chgData name="McCall, Lauren" userId="S::lmccall7@gatech.edu::0525a10b-d9b0-4c06-a260-852393986b03" providerId="AD" clId="Web-{81E29454-7CFA-F841-A14F-1410F10D4804}" dt="2022-09-14T19:51:50.140" v="38"/>
          <ac:spMkLst>
            <pc:docMk/>
            <pc:sldMk cId="3670538408" sldId="273"/>
            <ac:spMk id="7" creationId="{4BE94B6B-2409-8973-CF82-E6D6CAA02F5F}"/>
          </ac:spMkLst>
        </pc:spChg>
      </pc:sldChg>
      <pc:sldChg chg="addSp delSp modSp">
        <pc:chgData name="McCall, Lauren" userId="S::lmccall7@gatech.edu::0525a10b-d9b0-4c06-a260-852393986b03" providerId="AD" clId="Web-{81E29454-7CFA-F841-A14F-1410F10D4804}" dt="2022-09-14T19:54:34.441" v="67" actId="20577"/>
        <pc:sldMkLst>
          <pc:docMk/>
          <pc:sldMk cId="2523458444" sldId="274"/>
        </pc:sldMkLst>
        <pc:spChg chg="del">
          <ac:chgData name="McCall, Lauren" userId="S::lmccall7@gatech.edu::0525a10b-d9b0-4c06-a260-852393986b03" providerId="AD" clId="Web-{81E29454-7CFA-F841-A14F-1410F10D4804}" dt="2022-09-14T19:51:19.639" v="28"/>
          <ac:spMkLst>
            <pc:docMk/>
            <pc:sldMk cId="2523458444" sldId="274"/>
            <ac:spMk id="4" creationId="{652183C1-802A-ACFE-3EA6-D4E8CE2D4F8B}"/>
          </ac:spMkLst>
        </pc:spChg>
        <pc:spChg chg="add">
          <ac:chgData name="McCall, Lauren" userId="S::lmccall7@gatech.edu::0525a10b-d9b0-4c06-a260-852393986b03" providerId="AD" clId="Web-{81E29454-7CFA-F841-A14F-1410F10D4804}" dt="2022-09-14T19:52:10.484" v="44"/>
          <ac:spMkLst>
            <pc:docMk/>
            <pc:sldMk cId="2523458444" sldId="274"/>
            <ac:spMk id="5" creationId="{A3385193-B47C-93FF-FFD4-DB032587D884}"/>
          </ac:spMkLst>
        </pc:spChg>
        <pc:spChg chg="mod">
          <ac:chgData name="McCall, Lauren" userId="S::lmccall7@gatech.edu::0525a10b-d9b0-4c06-a260-852393986b03" providerId="AD" clId="Web-{81E29454-7CFA-F841-A14F-1410F10D4804}" dt="2022-09-14T19:54:34.441" v="67" actId="20577"/>
          <ac:spMkLst>
            <pc:docMk/>
            <pc:sldMk cId="2523458444" sldId="274"/>
            <ac:spMk id="159" creationId="{00000000-0000-0000-0000-000000000000}"/>
          </ac:spMkLst>
        </pc:spChg>
      </pc:sldChg>
      <pc:sldChg chg="addSp delSp">
        <pc:chgData name="McCall, Lauren" userId="S::lmccall7@gatech.edu::0525a10b-d9b0-4c06-a260-852393986b03" providerId="AD" clId="Web-{81E29454-7CFA-F841-A14F-1410F10D4804}" dt="2022-09-14T19:52:26.937" v="49"/>
        <pc:sldMkLst>
          <pc:docMk/>
          <pc:sldMk cId="3896419471" sldId="275"/>
        </pc:sldMkLst>
        <pc:spChg chg="del">
          <ac:chgData name="McCall, Lauren" userId="S::lmccall7@gatech.edu::0525a10b-d9b0-4c06-a260-852393986b03" providerId="AD" clId="Web-{81E29454-7CFA-F841-A14F-1410F10D4804}" dt="2022-09-14T19:52:24.719" v="48"/>
          <ac:spMkLst>
            <pc:docMk/>
            <pc:sldMk cId="3896419471" sldId="275"/>
            <ac:spMk id="5" creationId="{2789E678-9711-CD7D-78A1-5179AC59569C}"/>
          </ac:spMkLst>
        </pc:spChg>
        <pc:spChg chg="add">
          <ac:chgData name="McCall, Lauren" userId="S::lmccall7@gatech.edu::0525a10b-d9b0-4c06-a260-852393986b03" providerId="AD" clId="Web-{81E29454-7CFA-F841-A14F-1410F10D4804}" dt="2022-09-14T19:52:26.937" v="49"/>
          <ac:spMkLst>
            <pc:docMk/>
            <pc:sldMk cId="3896419471" sldId="275"/>
            <ac:spMk id="12" creationId="{19E1FA6C-8121-21E1-9C22-445418DCF6BB}"/>
          </ac:spMkLst>
        </pc:spChg>
      </pc:sldChg>
      <pc:sldChg chg="addSp delSp modSp">
        <pc:chgData name="McCall, Lauren" userId="S::lmccall7@gatech.edu::0525a10b-d9b0-4c06-a260-852393986b03" providerId="AD" clId="Web-{81E29454-7CFA-F841-A14F-1410F10D4804}" dt="2022-09-14T19:52:17.562" v="46"/>
        <pc:sldMkLst>
          <pc:docMk/>
          <pc:sldMk cId="1195829520" sldId="277"/>
        </pc:sldMkLst>
        <pc:spChg chg="add">
          <ac:chgData name="McCall, Lauren" userId="S::lmccall7@gatech.edu::0525a10b-d9b0-4c06-a260-852393986b03" providerId="AD" clId="Web-{81E29454-7CFA-F841-A14F-1410F10D4804}" dt="2022-09-14T19:52:17.562" v="46"/>
          <ac:spMkLst>
            <pc:docMk/>
            <pc:sldMk cId="1195829520" sldId="277"/>
            <ac:spMk id="4" creationId="{BA258415-016B-0F96-4FCC-6051A73C8C33}"/>
          </ac:spMkLst>
        </pc:spChg>
        <pc:spChg chg="del mod">
          <ac:chgData name="McCall, Lauren" userId="S::lmccall7@gatech.edu::0525a10b-d9b0-4c06-a260-852393986b03" providerId="AD" clId="Web-{81E29454-7CFA-F841-A14F-1410F10D4804}" dt="2022-09-14T19:51:27.655" v="32"/>
          <ac:spMkLst>
            <pc:docMk/>
            <pc:sldMk cId="1195829520" sldId="277"/>
            <ac:spMk id="5" creationId="{2789E678-9711-CD7D-78A1-5179AC59569C}"/>
          </ac:spMkLst>
        </pc:spChg>
      </pc:sldChg>
      <pc:sldChg chg="addSp delSp modSp">
        <pc:chgData name="McCall, Lauren" userId="S::lmccall7@gatech.edu::0525a10b-d9b0-4c06-a260-852393986b03" providerId="AD" clId="Web-{81E29454-7CFA-F841-A14F-1410F10D4804}" dt="2022-09-14T19:52:20.078" v="47"/>
        <pc:sldMkLst>
          <pc:docMk/>
          <pc:sldMk cId="1187132714" sldId="279"/>
        </pc:sldMkLst>
        <pc:spChg chg="add">
          <ac:chgData name="McCall, Lauren" userId="S::lmccall7@gatech.edu::0525a10b-d9b0-4c06-a260-852393986b03" providerId="AD" clId="Web-{81E29454-7CFA-F841-A14F-1410F10D4804}" dt="2022-09-14T19:52:20.078" v="47"/>
          <ac:spMkLst>
            <pc:docMk/>
            <pc:sldMk cId="1187132714" sldId="279"/>
            <ac:spMk id="7" creationId="{5CF546BF-4FDB-14EF-92A7-8361C1C0283E}"/>
          </ac:spMkLst>
        </pc:spChg>
        <pc:spChg chg="del">
          <ac:chgData name="McCall, Lauren" userId="S::lmccall7@gatech.edu::0525a10b-d9b0-4c06-a260-852393986b03" providerId="AD" clId="Web-{81E29454-7CFA-F841-A14F-1410F10D4804}" dt="2022-09-14T19:51:31.905" v="33"/>
          <ac:spMkLst>
            <pc:docMk/>
            <pc:sldMk cId="1187132714" sldId="279"/>
            <ac:spMk id="10" creationId="{D1E94710-4BC2-D283-A59D-827CCB153E78}"/>
          </ac:spMkLst>
        </pc:spChg>
        <pc:spChg chg="mod">
          <ac:chgData name="McCall, Lauren" userId="S::lmccall7@gatech.edu::0525a10b-d9b0-4c06-a260-852393986b03" providerId="AD" clId="Web-{81E29454-7CFA-F841-A14F-1410F10D4804}" dt="2022-09-14T19:47:50.179" v="1" actId="20577"/>
          <ac:spMkLst>
            <pc:docMk/>
            <pc:sldMk cId="1187132714" sldId="279"/>
            <ac:spMk id="16" creationId="{00000000-0000-0000-0000-000000000000}"/>
          </ac:spMkLst>
        </pc:spChg>
      </pc:sldChg>
      <pc:sldChg chg="addSp delSp">
        <pc:chgData name="McCall, Lauren" userId="S::lmccall7@gatech.edu::0525a10b-d9b0-4c06-a260-852393986b03" providerId="AD" clId="Web-{81E29454-7CFA-F841-A14F-1410F10D4804}" dt="2022-09-14T19:51:47.499" v="37"/>
        <pc:sldMkLst>
          <pc:docMk/>
          <pc:sldMk cId="1287598013" sldId="280"/>
        </pc:sldMkLst>
        <pc:spChg chg="del">
          <ac:chgData name="McCall, Lauren" userId="S::lmccall7@gatech.edu::0525a10b-d9b0-4c06-a260-852393986b03" providerId="AD" clId="Web-{81E29454-7CFA-F841-A14F-1410F10D4804}" dt="2022-09-14T19:50:49.450" v="21"/>
          <ac:spMkLst>
            <pc:docMk/>
            <pc:sldMk cId="1287598013" sldId="280"/>
            <ac:spMk id="6" creationId="{CE7B4543-4131-6723-8FD9-4B67E9C6053F}"/>
          </ac:spMkLst>
        </pc:spChg>
        <pc:spChg chg="add">
          <ac:chgData name="McCall, Lauren" userId="S::lmccall7@gatech.edu::0525a10b-d9b0-4c06-a260-852393986b03" providerId="AD" clId="Web-{81E29454-7CFA-F841-A14F-1410F10D4804}" dt="2022-09-14T19:51:47.499" v="37"/>
          <ac:spMkLst>
            <pc:docMk/>
            <pc:sldMk cId="1287598013" sldId="280"/>
            <ac:spMk id="7" creationId="{CB410B80-9A09-A36C-D537-8C952807D05D}"/>
          </ac:spMkLst>
        </pc:spChg>
      </pc:sldChg>
      <pc:sldChg chg="addSp delSp modSp">
        <pc:chgData name="McCall, Lauren" userId="S::lmccall7@gatech.edu::0525a10b-d9b0-4c06-a260-852393986b03" providerId="AD" clId="Web-{81E29454-7CFA-F841-A14F-1410F10D4804}" dt="2022-09-14T19:51:44.139" v="36"/>
        <pc:sldMkLst>
          <pc:docMk/>
          <pc:sldMk cId="3355212203" sldId="281"/>
        </pc:sldMkLst>
        <pc:spChg chg="del mod">
          <ac:chgData name="McCall, Lauren" userId="S::lmccall7@gatech.edu::0525a10b-d9b0-4c06-a260-852393986b03" providerId="AD" clId="Web-{81E29454-7CFA-F841-A14F-1410F10D4804}" dt="2022-09-14T19:50:43.497" v="20"/>
          <ac:spMkLst>
            <pc:docMk/>
            <pc:sldMk cId="3355212203" sldId="281"/>
            <ac:spMk id="6" creationId="{CE7B4543-4131-6723-8FD9-4B67E9C6053F}"/>
          </ac:spMkLst>
        </pc:spChg>
        <pc:spChg chg="add">
          <ac:chgData name="McCall, Lauren" userId="S::lmccall7@gatech.edu::0525a10b-d9b0-4c06-a260-852393986b03" providerId="AD" clId="Web-{81E29454-7CFA-F841-A14F-1410F10D4804}" dt="2022-09-14T19:51:44.139" v="36"/>
          <ac:spMkLst>
            <pc:docMk/>
            <pc:sldMk cId="3355212203" sldId="281"/>
            <ac:spMk id="7" creationId="{B461FC3C-8F6A-25BF-82FD-55E22ABAFBF8}"/>
          </ac:spMkLst>
        </pc:spChg>
      </pc:sldChg>
      <pc:sldChg chg="modSp add del replId">
        <pc:chgData name="McCall, Lauren" userId="S::lmccall7@gatech.edu::0525a10b-d9b0-4c06-a260-852393986b03" providerId="AD" clId="Web-{81E29454-7CFA-F841-A14F-1410F10D4804}" dt="2022-09-14T19:58:31.182" v="85"/>
        <pc:sldMkLst>
          <pc:docMk/>
          <pc:sldMk cId="1629755919" sldId="282"/>
        </pc:sldMkLst>
        <pc:spChg chg="mod">
          <ac:chgData name="McCall, Lauren" userId="S::lmccall7@gatech.edu::0525a10b-d9b0-4c06-a260-852393986b03" providerId="AD" clId="Web-{81E29454-7CFA-F841-A14F-1410F10D4804}" dt="2022-09-14T19:58:29.651" v="84" actId="20577"/>
          <ac:spMkLst>
            <pc:docMk/>
            <pc:sldMk cId="1629755919" sldId="282"/>
            <ac:spMk id="156" creationId="{00000000-0000-0000-0000-000000000000}"/>
          </ac:spMkLst>
        </pc:spChg>
      </pc:sldChg>
    </pc:docChg>
  </pc:docChgLst>
  <pc:docChgLst>
    <pc:chgData name="McCall, Lauren" userId="S::lmccall7@gatech.edu::0525a10b-d9b0-4c06-a260-852393986b03" providerId="AD" clId="Web-{2A98B3A6-1478-4953-B835-A9BB16C7F5E5}"/>
    <pc:docChg chg="modSld">
      <pc:chgData name="McCall, Lauren" userId="S::lmccall7@gatech.edu::0525a10b-d9b0-4c06-a260-852393986b03" providerId="AD" clId="Web-{2A98B3A6-1478-4953-B835-A9BB16C7F5E5}" dt="2022-09-06T16:16:38.817" v="10" actId="20577"/>
      <pc:docMkLst>
        <pc:docMk/>
      </pc:docMkLst>
      <pc:sldChg chg="addSp delSp modSp">
        <pc:chgData name="McCall, Lauren" userId="S::lmccall7@gatech.edu::0525a10b-d9b0-4c06-a260-852393986b03" providerId="AD" clId="Web-{2A98B3A6-1478-4953-B835-A9BB16C7F5E5}" dt="2022-09-06T16:16:38.817" v="10" actId="20577"/>
        <pc:sldMkLst>
          <pc:docMk/>
          <pc:sldMk cId="0" sldId="256"/>
        </pc:sldMkLst>
        <pc:spChg chg="del">
          <ac:chgData name="McCall, Lauren" userId="S::lmccall7@gatech.edu::0525a10b-d9b0-4c06-a260-852393986b03" providerId="AD" clId="Web-{2A98B3A6-1478-4953-B835-A9BB16C7F5E5}" dt="2022-09-06T16:15:50.941" v="0"/>
          <ac:spMkLst>
            <pc:docMk/>
            <pc:sldMk cId="0" sldId="256"/>
            <ac:spMk id="75" creationId="{00000000-0000-0000-0000-000000000000}"/>
          </ac:spMkLst>
        </pc:spChg>
        <pc:spChg chg="mod">
          <ac:chgData name="McCall, Lauren" userId="S::lmccall7@gatech.edu::0525a10b-d9b0-4c06-a260-852393986b03" providerId="AD" clId="Web-{2A98B3A6-1478-4953-B835-A9BB16C7F5E5}" dt="2022-09-06T16:16:38.817" v="10" actId="20577"/>
          <ac:spMkLst>
            <pc:docMk/>
            <pc:sldMk cId="0" sldId="256"/>
            <ac:spMk id="76" creationId="{00000000-0000-0000-0000-000000000000}"/>
          </ac:spMkLst>
        </pc:spChg>
        <pc:picChg chg="add mod">
          <ac:chgData name="McCall, Lauren" userId="S::lmccall7@gatech.edu::0525a10b-d9b0-4c06-a260-852393986b03" providerId="AD" clId="Web-{2A98B3A6-1478-4953-B835-A9BB16C7F5E5}" dt="2022-09-06T16:16:18.770" v="3" actId="1076"/>
          <ac:picMkLst>
            <pc:docMk/>
            <pc:sldMk cId="0" sldId="256"/>
            <ac:picMk id="2" creationId="{9D7FB7D7-F103-B54A-FCBF-4E4480954CC5}"/>
          </ac:picMkLst>
        </pc:picChg>
        <pc:picChg chg="del">
          <ac:chgData name="McCall, Lauren" userId="S::lmccall7@gatech.edu::0525a10b-d9b0-4c06-a260-852393986b03" providerId="AD" clId="Web-{2A98B3A6-1478-4953-B835-A9BB16C7F5E5}" dt="2022-09-06T16:16:09.082" v="1"/>
          <ac:picMkLst>
            <pc:docMk/>
            <pc:sldMk cId="0" sldId="256"/>
            <ac:picMk id="79" creationId="{00000000-0000-0000-0000-000000000000}"/>
          </ac:picMkLst>
        </pc:picChg>
      </pc:sldChg>
    </pc:docChg>
  </pc:docChgLst>
  <pc:docChgLst>
    <pc:chgData name="McCall, Lauren" userId="S::lmccall7@gatech.edu::0525a10b-d9b0-4c06-a260-852393986b03" providerId="AD" clId="Web-{545C2EBB-4E7F-4FD4-8494-FD96DEB217C0}"/>
    <pc:docChg chg="modSld">
      <pc:chgData name="McCall, Lauren" userId="S::lmccall7@gatech.edu::0525a10b-d9b0-4c06-a260-852393986b03" providerId="AD" clId="Web-{545C2EBB-4E7F-4FD4-8494-FD96DEB217C0}" dt="2022-09-27T16:47:03.472" v="22" actId="20577"/>
      <pc:docMkLst>
        <pc:docMk/>
      </pc:docMkLst>
      <pc:sldChg chg="modSp">
        <pc:chgData name="McCall, Lauren" userId="S::lmccall7@gatech.edu::0525a10b-d9b0-4c06-a260-852393986b03" providerId="AD" clId="Web-{545C2EBB-4E7F-4FD4-8494-FD96DEB217C0}" dt="2022-09-27T16:44:41.907" v="1" actId="20577"/>
        <pc:sldMkLst>
          <pc:docMk/>
          <pc:sldMk cId="0" sldId="259"/>
        </pc:sldMkLst>
        <pc:spChg chg="mod">
          <ac:chgData name="McCall, Lauren" userId="S::lmccall7@gatech.edu::0525a10b-d9b0-4c06-a260-852393986b03" providerId="AD" clId="Web-{545C2EBB-4E7F-4FD4-8494-FD96DEB217C0}" dt="2022-09-27T16:44:41.907" v="1" actId="20577"/>
          <ac:spMkLst>
            <pc:docMk/>
            <pc:sldMk cId="0" sldId="259"/>
            <ac:spMk id="3" creationId="{7B042C46-6543-C32E-369E-48A36C025273}"/>
          </ac:spMkLst>
        </pc:spChg>
      </pc:sldChg>
      <pc:sldChg chg="modSp">
        <pc:chgData name="McCall, Lauren" userId="S::lmccall7@gatech.edu::0525a10b-d9b0-4c06-a260-852393986b03" providerId="AD" clId="Web-{545C2EBB-4E7F-4FD4-8494-FD96DEB217C0}" dt="2022-09-27T16:45:32.861" v="6" actId="20577"/>
        <pc:sldMkLst>
          <pc:docMk/>
          <pc:sldMk cId="0" sldId="260"/>
        </pc:sldMkLst>
        <pc:spChg chg="mod">
          <ac:chgData name="McCall, Lauren" userId="S::lmccall7@gatech.edu::0525a10b-d9b0-4c06-a260-852393986b03" providerId="AD" clId="Web-{545C2EBB-4E7F-4FD4-8494-FD96DEB217C0}" dt="2022-09-27T16:45:32.861" v="6" actId="20577"/>
          <ac:spMkLst>
            <pc:docMk/>
            <pc:sldMk cId="0" sldId="260"/>
            <ac:spMk id="128" creationId="{00000000-0000-0000-0000-000000000000}"/>
          </ac:spMkLst>
        </pc:spChg>
      </pc:sldChg>
      <pc:sldChg chg="modSp">
        <pc:chgData name="McCall, Lauren" userId="S::lmccall7@gatech.edu::0525a10b-d9b0-4c06-a260-852393986b03" providerId="AD" clId="Web-{545C2EBB-4E7F-4FD4-8494-FD96DEB217C0}" dt="2022-09-27T16:45:50.408" v="10"/>
        <pc:sldMkLst>
          <pc:docMk/>
          <pc:sldMk cId="0" sldId="262"/>
        </pc:sldMkLst>
        <pc:graphicFrameChg chg="mod modGraphic">
          <ac:chgData name="McCall, Lauren" userId="S::lmccall7@gatech.edu::0525a10b-d9b0-4c06-a260-852393986b03" providerId="AD" clId="Web-{545C2EBB-4E7F-4FD4-8494-FD96DEB217C0}" dt="2022-09-27T16:45:45.143" v="8"/>
          <ac:graphicFrameMkLst>
            <pc:docMk/>
            <pc:sldMk cId="0" sldId="262"/>
            <ac:graphicFrameMk id="148" creationId="{00000000-0000-0000-0000-000000000000}"/>
          </ac:graphicFrameMkLst>
        </pc:graphicFrameChg>
        <pc:graphicFrameChg chg="mod modGraphic">
          <ac:chgData name="McCall, Lauren" userId="S::lmccall7@gatech.edu::0525a10b-d9b0-4c06-a260-852393986b03" providerId="AD" clId="Web-{545C2EBB-4E7F-4FD4-8494-FD96DEB217C0}" dt="2022-09-27T16:45:50.408" v="10"/>
          <ac:graphicFrameMkLst>
            <pc:docMk/>
            <pc:sldMk cId="0" sldId="262"/>
            <ac:graphicFrameMk id="149" creationId="{00000000-0000-0000-0000-000000000000}"/>
          </ac:graphicFrameMkLst>
        </pc:graphicFrameChg>
      </pc:sldChg>
      <pc:sldChg chg="modSp">
        <pc:chgData name="McCall, Lauren" userId="S::lmccall7@gatech.edu::0525a10b-d9b0-4c06-a260-852393986b03" providerId="AD" clId="Web-{545C2EBB-4E7F-4FD4-8494-FD96DEB217C0}" dt="2022-09-27T16:46:30.722" v="20" actId="20577"/>
        <pc:sldMkLst>
          <pc:docMk/>
          <pc:sldMk cId="0" sldId="263"/>
        </pc:sldMkLst>
        <pc:spChg chg="mod">
          <ac:chgData name="McCall, Lauren" userId="S::lmccall7@gatech.edu::0525a10b-d9b0-4c06-a260-852393986b03" providerId="AD" clId="Web-{545C2EBB-4E7F-4FD4-8494-FD96DEB217C0}" dt="2022-09-27T16:46:30.722" v="20" actId="20577"/>
          <ac:spMkLst>
            <pc:docMk/>
            <pc:sldMk cId="0" sldId="263"/>
            <ac:spMk id="159" creationId="{00000000-0000-0000-0000-000000000000}"/>
          </ac:spMkLst>
        </pc:spChg>
      </pc:sldChg>
      <pc:sldChg chg="modSp">
        <pc:chgData name="McCall, Lauren" userId="S::lmccall7@gatech.edu::0525a10b-d9b0-4c06-a260-852393986b03" providerId="AD" clId="Web-{545C2EBB-4E7F-4FD4-8494-FD96DEB217C0}" dt="2022-09-27T16:46:03.471" v="14"/>
        <pc:sldMkLst>
          <pc:docMk/>
          <pc:sldMk cId="2556392080" sldId="271"/>
        </pc:sldMkLst>
        <pc:graphicFrameChg chg="mod modGraphic">
          <ac:chgData name="McCall, Lauren" userId="S::lmccall7@gatech.edu::0525a10b-d9b0-4c06-a260-852393986b03" providerId="AD" clId="Web-{545C2EBB-4E7F-4FD4-8494-FD96DEB217C0}" dt="2022-09-27T16:45:58.565" v="12"/>
          <ac:graphicFrameMkLst>
            <pc:docMk/>
            <pc:sldMk cId="2556392080" sldId="271"/>
            <ac:graphicFrameMk id="148" creationId="{00000000-0000-0000-0000-000000000000}"/>
          </ac:graphicFrameMkLst>
        </pc:graphicFrameChg>
        <pc:graphicFrameChg chg="mod modGraphic">
          <ac:chgData name="McCall, Lauren" userId="S::lmccall7@gatech.edu::0525a10b-d9b0-4c06-a260-852393986b03" providerId="AD" clId="Web-{545C2EBB-4E7F-4FD4-8494-FD96DEB217C0}" dt="2022-09-27T16:46:03.471" v="14"/>
          <ac:graphicFrameMkLst>
            <pc:docMk/>
            <pc:sldMk cId="2556392080" sldId="271"/>
            <ac:graphicFrameMk id="149" creationId="{00000000-0000-0000-0000-000000000000}"/>
          </ac:graphicFrameMkLst>
        </pc:graphicFrameChg>
      </pc:sldChg>
      <pc:sldChg chg="modSp">
        <pc:chgData name="McCall, Lauren" userId="S::lmccall7@gatech.edu::0525a10b-d9b0-4c06-a260-852393986b03" providerId="AD" clId="Web-{545C2EBB-4E7F-4FD4-8494-FD96DEB217C0}" dt="2022-09-27T16:46:11.159" v="16"/>
        <pc:sldMkLst>
          <pc:docMk/>
          <pc:sldMk cId="4001251510" sldId="272"/>
        </pc:sldMkLst>
        <pc:graphicFrameChg chg="mod modGraphic">
          <ac:chgData name="McCall, Lauren" userId="S::lmccall7@gatech.edu::0525a10b-d9b0-4c06-a260-852393986b03" providerId="AD" clId="Web-{545C2EBB-4E7F-4FD4-8494-FD96DEB217C0}" dt="2022-09-27T16:46:11.159" v="16"/>
          <ac:graphicFrameMkLst>
            <pc:docMk/>
            <pc:sldMk cId="4001251510" sldId="272"/>
            <ac:graphicFrameMk id="148" creationId="{00000000-0000-0000-0000-000000000000}"/>
          </ac:graphicFrameMkLst>
        </pc:graphicFrameChg>
      </pc:sldChg>
      <pc:sldChg chg="modSp">
        <pc:chgData name="McCall, Lauren" userId="S::lmccall7@gatech.edu::0525a10b-d9b0-4c06-a260-852393986b03" providerId="AD" clId="Web-{545C2EBB-4E7F-4FD4-8494-FD96DEB217C0}" dt="2022-09-27T16:45:08.439" v="5" actId="20577"/>
        <pc:sldMkLst>
          <pc:docMk/>
          <pc:sldMk cId="3670538408" sldId="273"/>
        </pc:sldMkLst>
        <pc:spChg chg="mod">
          <ac:chgData name="McCall, Lauren" userId="S::lmccall7@gatech.edu::0525a10b-d9b0-4c06-a260-852393986b03" providerId="AD" clId="Web-{545C2EBB-4E7F-4FD4-8494-FD96DEB217C0}" dt="2022-09-27T16:45:08.439" v="5" actId="20577"/>
          <ac:spMkLst>
            <pc:docMk/>
            <pc:sldMk cId="3670538408" sldId="273"/>
            <ac:spMk id="3" creationId="{7B042C46-6543-C32E-369E-48A36C025273}"/>
          </ac:spMkLst>
        </pc:spChg>
      </pc:sldChg>
      <pc:sldChg chg="modSp">
        <pc:chgData name="McCall, Lauren" userId="S::lmccall7@gatech.edu::0525a10b-d9b0-4c06-a260-852393986b03" providerId="AD" clId="Web-{545C2EBB-4E7F-4FD4-8494-FD96DEB217C0}" dt="2022-09-27T16:46:23.331" v="18" actId="20577"/>
        <pc:sldMkLst>
          <pc:docMk/>
          <pc:sldMk cId="2523458444" sldId="274"/>
        </pc:sldMkLst>
        <pc:spChg chg="mod">
          <ac:chgData name="McCall, Lauren" userId="S::lmccall7@gatech.edu::0525a10b-d9b0-4c06-a260-852393986b03" providerId="AD" clId="Web-{545C2EBB-4E7F-4FD4-8494-FD96DEB217C0}" dt="2022-09-27T16:46:23.331" v="18" actId="20577"/>
          <ac:spMkLst>
            <pc:docMk/>
            <pc:sldMk cId="2523458444" sldId="274"/>
            <ac:spMk id="159" creationId="{00000000-0000-0000-0000-000000000000}"/>
          </ac:spMkLst>
        </pc:spChg>
      </pc:sldChg>
      <pc:sldChg chg="modSp">
        <pc:chgData name="McCall, Lauren" userId="S::lmccall7@gatech.edu::0525a10b-d9b0-4c06-a260-852393986b03" providerId="AD" clId="Web-{545C2EBB-4E7F-4FD4-8494-FD96DEB217C0}" dt="2022-09-27T16:47:03.472" v="22" actId="20577"/>
        <pc:sldMkLst>
          <pc:docMk/>
          <pc:sldMk cId="3896419471" sldId="275"/>
        </pc:sldMkLst>
        <pc:spChg chg="mod">
          <ac:chgData name="McCall, Lauren" userId="S::lmccall7@gatech.edu::0525a10b-d9b0-4c06-a260-852393986b03" providerId="AD" clId="Web-{545C2EBB-4E7F-4FD4-8494-FD96DEB217C0}" dt="2022-09-27T16:47:03.472" v="22" actId="20577"/>
          <ac:spMkLst>
            <pc:docMk/>
            <pc:sldMk cId="3896419471" sldId="275"/>
            <ac:spMk id="11" creationId="{1A67209E-DDEC-4CA8-7550-75EACC2AF554}"/>
          </ac:spMkLst>
        </pc:spChg>
      </pc:sldChg>
      <pc:sldChg chg="modSp">
        <pc:chgData name="McCall, Lauren" userId="S::lmccall7@gatech.edu::0525a10b-d9b0-4c06-a260-852393986b03" providerId="AD" clId="Web-{545C2EBB-4E7F-4FD4-8494-FD96DEB217C0}" dt="2022-09-27T16:46:37.862" v="21" actId="20577"/>
        <pc:sldMkLst>
          <pc:docMk/>
          <pc:sldMk cId="1195829520" sldId="277"/>
        </pc:sldMkLst>
        <pc:spChg chg="mod">
          <ac:chgData name="McCall, Lauren" userId="S::lmccall7@gatech.edu::0525a10b-d9b0-4c06-a260-852393986b03" providerId="AD" clId="Web-{545C2EBB-4E7F-4FD4-8494-FD96DEB217C0}" dt="2022-09-27T16:46:37.862" v="21" actId="20577"/>
          <ac:spMkLst>
            <pc:docMk/>
            <pc:sldMk cId="1195829520" sldId="277"/>
            <ac:spMk id="159" creationId="{00000000-0000-0000-0000-000000000000}"/>
          </ac:spMkLst>
        </pc:spChg>
      </pc:sldChg>
      <pc:sldChg chg="modSp">
        <pc:chgData name="McCall, Lauren" userId="S::lmccall7@gatech.edu::0525a10b-d9b0-4c06-a260-852393986b03" providerId="AD" clId="Web-{545C2EBB-4E7F-4FD4-8494-FD96DEB217C0}" dt="2022-09-27T16:44:57.532" v="3" actId="20577"/>
        <pc:sldMkLst>
          <pc:docMk/>
          <pc:sldMk cId="1287598013" sldId="280"/>
        </pc:sldMkLst>
        <pc:spChg chg="mod">
          <ac:chgData name="McCall, Lauren" userId="S::lmccall7@gatech.edu::0525a10b-d9b0-4c06-a260-852393986b03" providerId="AD" clId="Web-{545C2EBB-4E7F-4FD4-8494-FD96DEB217C0}" dt="2022-09-27T16:44:57.532" v="3" actId="20577"/>
          <ac:spMkLst>
            <pc:docMk/>
            <pc:sldMk cId="1287598013" sldId="280"/>
            <ac:spMk id="3" creationId="{7B042C46-6543-C32E-369E-48A36C025273}"/>
          </ac:spMkLst>
        </pc:spChg>
      </pc:sldChg>
    </pc:docChg>
  </pc:docChgLst>
  <pc:docChgLst>
    <pc:chgData name="McCall, Lauren" userId="S::lmccall7@gatech.edu::0525a10b-d9b0-4c06-a260-852393986b03" providerId="AD" clId="Web-{6DC3EDD7-6C44-458C-B7C0-B92BC0D5AF39}"/>
    <pc:docChg chg="addSld delSld modSld">
      <pc:chgData name="McCall, Lauren" userId="S::lmccall7@gatech.edu::0525a10b-d9b0-4c06-a260-852393986b03" providerId="AD" clId="Web-{6DC3EDD7-6C44-458C-B7C0-B92BC0D5AF39}" dt="2022-09-06T16:42:46.735" v="71"/>
      <pc:docMkLst>
        <pc:docMk/>
      </pc:docMkLst>
      <pc:sldChg chg="addSp modSp">
        <pc:chgData name="McCall, Lauren" userId="S::lmccall7@gatech.edu::0525a10b-d9b0-4c06-a260-852393986b03" providerId="AD" clId="Web-{6DC3EDD7-6C44-458C-B7C0-B92BC0D5AF39}" dt="2022-09-06T16:41:28.983" v="59" actId="1076"/>
        <pc:sldMkLst>
          <pc:docMk/>
          <pc:sldMk cId="0" sldId="258"/>
        </pc:sldMkLst>
        <pc:picChg chg="add mod">
          <ac:chgData name="McCall, Lauren" userId="S::lmccall7@gatech.edu::0525a10b-d9b0-4c06-a260-852393986b03" providerId="AD" clId="Web-{6DC3EDD7-6C44-458C-B7C0-B92BC0D5AF39}" dt="2022-09-06T16:41:28.983" v="59" actId="1076"/>
          <ac:picMkLst>
            <pc:docMk/>
            <pc:sldMk cId="0" sldId="258"/>
            <ac:picMk id="2" creationId="{91809B13-B099-1440-4BDC-308D736E76CF}"/>
          </ac:picMkLst>
        </pc:picChg>
      </pc:sldChg>
      <pc:sldChg chg="addSp">
        <pc:chgData name="McCall, Lauren" userId="S::lmccall7@gatech.edu::0525a10b-d9b0-4c06-a260-852393986b03" providerId="AD" clId="Web-{6DC3EDD7-6C44-458C-B7C0-B92BC0D5AF39}" dt="2022-09-06T16:41:33.608" v="60"/>
        <pc:sldMkLst>
          <pc:docMk/>
          <pc:sldMk cId="0" sldId="259"/>
        </pc:sldMkLst>
        <pc:picChg chg="add">
          <ac:chgData name="McCall, Lauren" userId="S::lmccall7@gatech.edu::0525a10b-d9b0-4c06-a260-852393986b03" providerId="AD" clId="Web-{6DC3EDD7-6C44-458C-B7C0-B92BC0D5AF39}" dt="2022-09-06T16:41:33.608" v="60"/>
          <ac:picMkLst>
            <pc:docMk/>
            <pc:sldMk cId="0" sldId="259"/>
            <ac:picMk id="4" creationId="{4399E340-DFB2-ABCD-24CE-1DFC79C0E281}"/>
          </ac:picMkLst>
        </pc:picChg>
      </pc:sldChg>
      <pc:sldChg chg="addSp">
        <pc:chgData name="McCall, Lauren" userId="S::lmccall7@gatech.edu::0525a10b-d9b0-4c06-a260-852393986b03" providerId="AD" clId="Web-{6DC3EDD7-6C44-458C-B7C0-B92BC0D5AF39}" dt="2022-09-06T16:41:39.452" v="62"/>
        <pc:sldMkLst>
          <pc:docMk/>
          <pc:sldMk cId="0" sldId="260"/>
        </pc:sldMkLst>
        <pc:picChg chg="add">
          <ac:chgData name="McCall, Lauren" userId="S::lmccall7@gatech.edu::0525a10b-d9b0-4c06-a260-852393986b03" providerId="AD" clId="Web-{6DC3EDD7-6C44-458C-B7C0-B92BC0D5AF39}" dt="2022-09-06T16:41:39.452" v="62"/>
          <ac:picMkLst>
            <pc:docMk/>
            <pc:sldMk cId="0" sldId="260"/>
            <ac:picMk id="3" creationId="{FEA8DBF1-76E7-8ED1-EA27-55112505391A}"/>
          </ac:picMkLst>
        </pc:picChg>
      </pc:sldChg>
      <pc:sldChg chg="addSp modSp">
        <pc:chgData name="McCall, Lauren" userId="S::lmccall7@gatech.edu::0525a10b-d9b0-4c06-a260-852393986b03" providerId="AD" clId="Web-{6DC3EDD7-6C44-458C-B7C0-B92BC0D5AF39}" dt="2022-09-06T16:42:06.672" v="65" actId="1076"/>
        <pc:sldMkLst>
          <pc:docMk/>
          <pc:sldMk cId="0" sldId="261"/>
        </pc:sldMkLst>
        <pc:picChg chg="add mod">
          <ac:chgData name="McCall, Lauren" userId="S::lmccall7@gatech.edu::0525a10b-d9b0-4c06-a260-852393986b03" providerId="AD" clId="Web-{6DC3EDD7-6C44-458C-B7C0-B92BC0D5AF39}" dt="2022-09-06T16:42:06.672" v="65" actId="1076"/>
          <ac:picMkLst>
            <pc:docMk/>
            <pc:sldMk cId="0" sldId="261"/>
            <ac:picMk id="2" creationId="{5D8D4DBA-154D-40E5-00EB-D880674D3F96}"/>
          </ac:picMkLst>
        </pc:picChg>
      </pc:sldChg>
      <pc:sldChg chg="addSp">
        <pc:chgData name="McCall, Lauren" userId="S::lmccall7@gatech.edu::0525a10b-d9b0-4c06-a260-852393986b03" providerId="AD" clId="Web-{6DC3EDD7-6C44-458C-B7C0-B92BC0D5AF39}" dt="2022-09-06T16:42:28.860" v="67"/>
        <pc:sldMkLst>
          <pc:docMk/>
          <pc:sldMk cId="0" sldId="263"/>
        </pc:sldMkLst>
        <pc:picChg chg="add">
          <ac:chgData name="McCall, Lauren" userId="S::lmccall7@gatech.edu::0525a10b-d9b0-4c06-a260-852393986b03" providerId="AD" clId="Web-{6DC3EDD7-6C44-458C-B7C0-B92BC0D5AF39}" dt="2022-09-06T16:42:28.860" v="67"/>
          <ac:picMkLst>
            <pc:docMk/>
            <pc:sldMk cId="0" sldId="263"/>
            <ac:picMk id="3" creationId="{95E384F2-1AEB-8BB0-5086-660619E7D248}"/>
          </ac:picMkLst>
        </pc:picChg>
      </pc:sldChg>
      <pc:sldChg chg="addSp">
        <pc:chgData name="McCall, Lauren" userId="S::lmccall7@gatech.edu::0525a10b-d9b0-4c06-a260-852393986b03" providerId="AD" clId="Web-{6DC3EDD7-6C44-458C-B7C0-B92BC0D5AF39}" dt="2022-09-06T16:42:46.735" v="71"/>
        <pc:sldMkLst>
          <pc:docMk/>
          <pc:sldMk cId="0" sldId="266"/>
        </pc:sldMkLst>
        <pc:picChg chg="add">
          <ac:chgData name="McCall, Lauren" userId="S::lmccall7@gatech.edu::0525a10b-d9b0-4c06-a260-852393986b03" providerId="AD" clId="Web-{6DC3EDD7-6C44-458C-B7C0-B92BC0D5AF39}" dt="2022-09-06T16:42:46.735" v="71"/>
          <ac:picMkLst>
            <pc:docMk/>
            <pc:sldMk cId="0" sldId="266"/>
            <ac:picMk id="3" creationId="{BC1516B8-2240-A1EF-6478-4F3DD328DB81}"/>
          </ac:picMkLst>
        </pc:picChg>
      </pc:sldChg>
      <pc:sldChg chg="addSp">
        <pc:chgData name="McCall, Lauren" userId="S::lmccall7@gatech.edu::0525a10b-d9b0-4c06-a260-852393986b03" providerId="AD" clId="Web-{6DC3EDD7-6C44-458C-B7C0-B92BC0D5AF39}" dt="2022-09-06T16:41:36.593" v="61"/>
        <pc:sldMkLst>
          <pc:docMk/>
          <pc:sldMk cId="3670538408" sldId="273"/>
        </pc:sldMkLst>
        <pc:picChg chg="add">
          <ac:chgData name="McCall, Lauren" userId="S::lmccall7@gatech.edu::0525a10b-d9b0-4c06-a260-852393986b03" providerId="AD" clId="Web-{6DC3EDD7-6C44-458C-B7C0-B92BC0D5AF39}" dt="2022-09-06T16:41:36.593" v="61"/>
          <ac:picMkLst>
            <pc:docMk/>
            <pc:sldMk cId="3670538408" sldId="273"/>
            <ac:picMk id="5" creationId="{1A8AFB87-2169-ABA8-20C0-0EBFB9BF6CA5}"/>
          </ac:picMkLst>
        </pc:picChg>
      </pc:sldChg>
      <pc:sldChg chg="addSp modSp">
        <pc:chgData name="McCall, Lauren" userId="S::lmccall7@gatech.edu::0525a10b-d9b0-4c06-a260-852393986b03" providerId="AD" clId="Web-{6DC3EDD7-6C44-458C-B7C0-B92BC0D5AF39}" dt="2022-09-06T16:42:25.297" v="66"/>
        <pc:sldMkLst>
          <pc:docMk/>
          <pc:sldMk cId="2523458444" sldId="274"/>
        </pc:sldMkLst>
        <pc:spChg chg="mod">
          <ac:chgData name="McCall, Lauren" userId="S::lmccall7@gatech.edu::0525a10b-d9b0-4c06-a260-852393986b03" providerId="AD" clId="Web-{6DC3EDD7-6C44-458C-B7C0-B92BC0D5AF39}" dt="2022-09-06T16:40:20.090" v="55" actId="20577"/>
          <ac:spMkLst>
            <pc:docMk/>
            <pc:sldMk cId="2523458444" sldId="274"/>
            <ac:spMk id="159" creationId="{00000000-0000-0000-0000-000000000000}"/>
          </ac:spMkLst>
        </pc:spChg>
        <pc:picChg chg="add">
          <ac:chgData name="McCall, Lauren" userId="S::lmccall7@gatech.edu::0525a10b-d9b0-4c06-a260-852393986b03" providerId="AD" clId="Web-{6DC3EDD7-6C44-458C-B7C0-B92BC0D5AF39}" dt="2022-09-06T16:42:25.297" v="66"/>
          <ac:picMkLst>
            <pc:docMk/>
            <pc:sldMk cId="2523458444" sldId="274"/>
            <ac:picMk id="3" creationId="{3B7C897C-D992-9FA6-94F0-41C2489DB780}"/>
          </ac:picMkLst>
        </pc:picChg>
      </pc:sldChg>
      <pc:sldChg chg="addSp modSp">
        <pc:chgData name="McCall, Lauren" userId="S::lmccall7@gatech.edu::0525a10b-d9b0-4c06-a260-852393986b03" providerId="AD" clId="Web-{6DC3EDD7-6C44-458C-B7C0-B92BC0D5AF39}" dt="2022-09-06T16:42:42.532" v="70"/>
        <pc:sldMkLst>
          <pc:docMk/>
          <pc:sldMk cId="3896419471" sldId="275"/>
        </pc:sldMkLst>
        <pc:spChg chg="mod">
          <ac:chgData name="McCall, Lauren" userId="S::lmccall7@gatech.edu::0525a10b-d9b0-4c06-a260-852393986b03" providerId="AD" clId="Web-{6DC3EDD7-6C44-458C-B7C0-B92BC0D5AF39}" dt="2022-09-06T16:39:35.277" v="42" actId="20577"/>
          <ac:spMkLst>
            <pc:docMk/>
            <pc:sldMk cId="3896419471" sldId="275"/>
            <ac:spMk id="11" creationId="{1A67209E-DDEC-4CA8-7550-75EACC2AF554}"/>
          </ac:spMkLst>
        </pc:spChg>
        <pc:picChg chg="add">
          <ac:chgData name="McCall, Lauren" userId="S::lmccall7@gatech.edu::0525a10b-d9b0-4c06-a260-852393986b03" providerId="AD" clId="Web-{6DC3EDD7-6C44-458C-B7C0-B92BC0D5AF39}" dt="2022-09-06T16:42:42.532" v="70"/>
          <ac:picMkLst>
            <pc:docMk/>
            <pc:sldMk cId="3896419471" sldId="275"/>
            <ac:picMk id="4" creationId="{26478F1C-5056-91EA-3825-3780C683E0B2}"/>
          </ac:picMkLst>
        </pc:picChg>
      </pc:sldChg>
      <pc:sldChg chg="add del replId">
        <pc:chgData name="McCall, Lauren" userId="S::lmccall7@gatech.edu::0525a10b-d9b0-4c06-a260-852393986b03" providerId="AD" clId="Web-{6DC3EDD7-6C44-458C-B7C0-B92BC0D5AF39}" dt="2022-09-06T16:42:35.782" v="69"/>
        <pc:sldMkLst>
          <pc:docMk/>
          <pc:sldMk cId="19479705" sldId="276"/>
        </pc:sldMkLst>
      </pc:sldChg>
    </pc:docChg>
  </pc:docChgLst>
  <pc:docChgLst>
    <pc:chgData name="McCall, Lauren" userId="S::lmccall7@gatech.edu::0525a10b-d9b0-4c06-a260-852393986b03" providerId="AD" clId="Web-{E5CDAD06-E9B8-4261-B23A-0C7096E8BD8F}"/>
    <pc:docChg chg="modSld">
      <pc:chgData name="McCall, Lauren" userId="S::lmccall7@gatech.edu::0525a10b-d9b0-4c06-a260-852393986b03" providerId="AD" clId="Web-{E5CDAD06-E9B8-4261-B23A-0C7096E8BD8F}" dt="2022-06-10T17:12:20.402" v="46"/>
      <pc:docMkLst>
        <pc:docMk/>
      </pc:docMkLst>
      <pc:sldChg chg="addSp delSp modSp">
        <pc:chgData name="McCall, Lauren" userId="S::lmccall7@gatech.edu::0525a10b-d9b0-4c06-a260-852393986b03" providerId="AD" clId="Web-{E5CDAD06-E9B8-4261-B23A-0C7096E8BD8F}" dt="2022-06-10T17:11:17.854" v="20" actId="14100"/>
        <pc:sldMkLst>
          <pc:docMk/>
          <pc:sldMk cId="0" sldId="256"/>
        </pc:sldMkLst>
        <pc:spChg chg="add del mod">
          <ac:chgData name="McCall, Lauren" userId="S::lmccall7@gatech.edu::0525a10b-d9b0-4c06-a260-852393986b03" providerId="AD" clId="Web-{E5CDAD06-E9B8-4261-B23A-0C7096E8BD8F}" dt="2022-06-10T17:11:17.854" v="20" actId="14100"/>
          <ac:spMkLst>
            <pc:docMk/>
            <pc:sldMk cId="0" sldId="256"/>
            <ac:spMk id="81" creationId="{00000000-0000-0000-0000-000000000000}"/>
          </ac:spMkLst>
        </pc:spChg>
        <pc:picChg chg="add del mod">
          <ac:chgData name="McCall, Lauren" userId="S::lmccall7@gatech.edu::0525a10b-d9b0-4c06-a260-852393986b03" providerId="AD" clId="Web-{E5CDAD06-E9B8-4261-B23A-0C7096E8BD8F}" dt="2022-06-10T17:10:28.134" v="8"/>
          <ac:picMkLst>
            <pc:docMk/>
            <pc:sldMk cId="0" sldId="256"/>
            <ac:picMk id="2" creationId="{502BAB47-9E69-6E27-5BAD-12B893841E7F}"/>
          </ac:picMkLst>
        </pc:picChg>
      </pc:sldChg>
      <pc:sldChg chg="addSp delSp modSp">
        <pc:chgData name="McCall, Lauren" userId="S::lmccall7@gatech.edu::0525a10b-d9b0-4c06-a260-852393986b03" providerId="AD" clId="Web-{E5CDAD06-E9B8-4261-B23A-0C7096E8BD8F}" dt="2022-06-10T17:11:25.213" v="23"/>
        <pc:sldMkLst>
          <pc:docMk/>
          <pc:sldMk cId="0" sldId="257"/>
        </pc:sldMkLst>
        <pc:spChg chg="add">
          <ac:chgData name="McCall, Lauren" userId="S::lmccall7@gatech.edu::0525a10b-d9b0-4c06-a260-852393986b03" providerId="AD" clId="Web-{E5CDAD06-E9B8-4261-B23A-0C7096E8BD8F}" dt="2022-06-10T17:11:25.213" v="23"/>
          <ac:spMkLst>
            <pc:docMk/>
            <pc:sldMk cId="0" sldId="257"/>
            <ac:spMk id="2" creationId="{1B2B302E-C831-84E1-598B-51EDE401311E}"/>
          </ac:spMkLst>
        </pc:spChg>
        <pc:spChg chg="del mod">
          <ac:chgData name="McCall, Lauren" userId="S::lmccall7@gatech.edu::0525a10b-d9b0-4c06-a260-852393986b03" providerId="AD" clId="Web-{E5CDAD06-E9B8-4261-B23A-0C7096E8BD8F}" dt="2022-06-10T17:11:24.838" v="22"/>
          <ac:spMkLst>
            <pc:docMk/>
            <pc:sldMk cId="0" sldId="257"/>
            <ac:spMk id="94" creationId="{00000000-0000-0000-0000-000000000000}"/>
          </ac:spMkLst>
        </pc:spChg>
      </pc:sldChg>
      <pc:sldChg chg="addSp delSp">
        <pc:chgData name="McCall, Lauren" userId="S::lmccall7@gatech.edu::0525a10b-d9b0-4c06-a260-852393986b03" providerId="AD" clId="Web-{E5CDAD06-E9B8-4261-B23A-0C7096E8BD8F}" dt="2022-06-10T17:11:30.526" v="25"/>
        <pc:sldMkLst>
          <pc:docMk/>
          <pc:sldMk cId="0" sldId="258"/>
        </pc:sldMkLst>
        <pc:spChg chg="add">
          <ac:chgData name="McCall, Lauren" userId="S::lmccall7@gatech.edu::0525a10b-d9b0-4c06-a260-852393986b03" providerId="AD" clId="Web-{E5CDAD06-E9B8-4261-B23A-0C7096E8BD8F}" dt="2022-06-10T17:11:30.526" v="25"/>
          <ac:spMkLst>
            <pc:docMk/>
            <pc:sldMk cId="0" sldId="258"/>
            <ac:spMk id="2" creationId="{23BF0BBF-7B50-5596-BF4D-FEA721273FE8}"/>
          </ac:spMkLst>
        </pc:spChg>
        <pc:spChg chg="del">
          <ac:chgData name="McCall, Lauren" userId="S::lmccall7@gatech.edu::0525a10b-d9b0-4c06-a260-852393986b03" providerId="AD" clId="Web-{E5CDAD06-E9B8-4261-B23A-0C7096E8BD8F}" dt="2022-06-10T17:11:29.370" v="24"/>
          <ac:spMkLst>
            <pc:docMk/>
            <pc:sldMk cId="0" sldId="258"/>
            <ac:spMk id="108" creationId="{00000000-0000-0000-0000-000000000000}"/>
          </ac:spMkLst>
        </pc:spChg>
      </pc:sldChg>
      <pc:sldChg chg="addSp delSp modSp">
        <pc:chgData name="McCall, Lauren" userId="S::lmccall7@gatech.edu::0525a10b-d9b0-4c06-a260-852393986b03" providerId="AD" clId="Web-{E5CDAD06-E9B8-4261-B23A-0C7096E8BD8F}" dt="2022-06-10T17:11:43.542" v="32"/>
        <pc:sldMkLst>
          <pc:docMk/>
          <pc:sldMk cId="0" sldId="259"/>
        </pc:sldMkLst>
        <pc:spChg chg="add">
          <ac:chgData name="McCall, Lauren" userId="S::lmccall7@gatech.edu::0525a10b-d9b0-4c06-a260-852393986b03" providerId="AD" clId="Web-{E5CDAD06-E9B8-4261-B23A-0C7096E8BD8F}" dt="2022-06-10T17:11:43.542" v="32"/>
          <ac:spMkLst>
            <pc:docMk/>
            <pc:sldMk cId="0" sldId="259"/>
            <ac:spMk id="4" creationId="{F0278085-9C12-9C5A-6598-1C6550EDB769}"/>
          </ac:spMkLst>
        </pc:spChg>
        <pc:spChg chg="mod">
          <ac:chgData name="McCall, Lauren" userId="S::lmccall7@gatech.edu::0525a10b-d9b0-4c06-a260-852393986b03" providerId="AD" clId="Web-{E5CDAD06-E9B8-4261-B23A-0C7096E8BD8F}" dt="2022-06-10T17:11:39.761" v="30" actId="20577"/>
          <ac:spMkLst>
            <pc:docMk/>
            <pc:sldMk cId="0" sldId="259"/>
            <ac:spMk id="115" creationId="{00000000-0000-0000-0000-000000000000}"/>
          </ac:spMkLst>
        </pc:spChg>
        <pc:spChg chg="del">
          <ac:chgData name="McCall, Lauren" userId="S::lmccall7@gatech.edu::0525a10b-d9b0-4c06-a260-852393986b03" providerId="AD" clId="Web-{E5CDAD06-E9B8-4261-B23A-0C7096E8BD8F}" dt="2022-06-10T17:11:43.058" v="31"/>
          <ac:spMkLst>
            <pc:docMk/>
            <pc:sldMk cId="0" sldId="259"/>
            <ac:spMk id="119" creationId="{00000000-0000-0000-0000-000000000000}"/>
          </ac:spMkLst>
        </pc:spChg>
      </pc:sldChg>
      <pc:sldChg chg="addSp delSp">
        <pc:chgData name="McCall, Lauren" userId="S::lmccall7@gatech.edu::0525a10b-d9b0-4c06-a260-852393986b03" providerId="AD" clId="Web-{E5CDAD06-E9B8-4261-B23A-0C7096E8BD8F}" dt="2022-06-10T17:11:48.183" v="34"/>
        <pc:sldMkLst>
          <pc:docMk/>
          <pc:sldMk cId="0" sldId="260"/>
        </pc:sldMkLst>
        <pc:spChg chg="add">
          <ac:chgData name="McCall, Lauren" userId="S::lmccall7@gatech.edu::0525a10b-d9b0-4c06-a260-852393986b03" providerId="AD" clId="Web-{E5CDAD06-E9B8-4261-B23A-0C7096E8BD8F}" dt="2022-06-10T17:11:48.183" v="34"/>
          <ac:spMkLst>
            <pc:docMk/>
            <pc:sldMk cId="0" sldId="260"/>
            <ac:spMk id="2" creationId="{B3D5B8D6-E5B1-F949-F5C3-899DE2807BE9}"/>
          </ac:spMkLst>
        </pc:spChg>
        <pc:spChg chg="del">
          <ac:chgData name="McCall, Lauren" userId="S::lmccall7@gatech.edu::0525a10b-d9b0-4c06-a260-852393986b03" providerId="AD" clId="Web-{E5CDAD06-E9B8-4261-B23A-0C7096E8BD8F}" dt="2022-06-10T17:11:47.245" v="33"/>
          <ac:spMkLst>
            <pc:docMk/>
            <pc:sldMk cId="0" sldId="260"/>
            <ac:spMk id="129" creationId="{00000000-0000-0000-0000-000000000000}"/>
          </ac:spMkLst>
        </pc:spChg>
      </pc:sldChg>
      <pc:sldChg chg="addSp delSp">
        <pc:chgData name="McCall, Lauren" userId="S::lmccall7@gatech.edu::0525a10b-d9b0-4c06-a260-852393986b03" providerId="AD" clId="Web-{E5CDAD06-E9B8-4261-B23A-0C7096E8BD8F}" dt="2022-06-10T17:11:52.698" v="36"/>
        <pc:sldMkLst>
          <pc:docMk/>
          <pc:sldMk cId="0" sldId="261"/>
        </pc:sldMkLst>
        <pc:spChg chg="add">
          <ac:chgData name="McCall, Lauren" userId="S::lmccall7@gatech.edu::0525a10b-d9b0-4c06-a260-852393986b03" providerId="AD" clId="Web-{E5CDAD06-E9B8-4261-B23A-0C7096E8BD8F}" dt="2022-06-10T17:11:52.698" v="36"/>
          <ac:spMkLst>
            <pc:docMk/>
            <pc:sldMk cId="0" sldId="261"/>
            <ac:spMk id="2" creationId="{4A055CCB-9EF4-7A38-DF3F-DD18BD3C7B94}"/>
          </ac:spMkLst>
        </pc:spChg>
        <pc:spChg chg="del">
          <ac:chgData name="McCall, Lauren" userId="S::lmccall7@gatech.edu::0525a10b-d9b0-4c06-a260-852393986b03" providerId="AD" clId="Web-{E5CDAD06-E9B8-4261-B23A-0C7096E8BD8F}" dt="2022-06-10T17:11:51.776" v="35"/>
          <ac:spMkLst>
            <pc:docMk/>
            <pc:sldMk cId="0" sldId="261"/>
            <ac:spMk id="140" creationId="{00000000-0000-0000-0000-000000000000}"/>
          </ac:spMkLst>
        </pc:spChg>
      </pc:sldChg>
      <pc:sldChg chg="addSp delSp">
        <pc:chgData name="McCall, Lauren" userId="S::lmccall7@gatech.edu::0525a10b-d9b0-4c06-a260-852393986b03" providerId="AD" clId="Web-{E5CDAD06-E9B8-4261-B23A-0C7096E8BD8F}" dt="2022-06-10T17:11:56.652" v="38"/>
        <pc:sldMkLst>
          <pc:docMk/>
          <pc:sldMk cId="0" sldId="262"/>
        </pc:sldMkLst>
        <pc:spChg chg="add">
          <ac:chgData name="McCall, Lauren" userId="S::lmccall7@gatech.edu::0525a10b-d9b0-4c06-a260-852393986b03" providerId="AD" clId="Web-{E5CDAD06-E9B8-4261-B23A-0C7096E8BD8F}" dt="2022-06-10T17:11:56.652" v="38"/>
          <ac:spMkLst>
            <pc:docMk/>
            <pc:sldMk cId="0" sldId="262"/>
            <ac:spMk id="2" creationId="{D5F43519-B015-7B22-F00F-421DECDFF560}"/>
          </ac:spMkLst>
        </pc:spChg>
        <pc:spChg chg="del">
          <ac:chgData name="McCall, Lauren" userId="S::lmccall7@gatech.edu::0525a10b-d9b0-4c06-a260-852393986b03" providerId="AD" clId="Web-{E5CDAD06-E9B8-4261-B23A-0C7096E8BD8F}" dt="2022-06-10T17:11:56.058" v="37"/>
          <ac:spMkLst>
            <pc:docMk/>
            <pc:sldMk cId="0" sldId="262"/>
            <ac:spMk id="150" creationId="{00000000-0000-0000-0000-000000000000}"/>
          </ac:spMkLst>
        </pc:spChg>
      </pc:sldChg>
      <pc:sldChg chg="addSp delSp">
        <pc:chgData name="McCall, Lauren" userId="S::lmccall7@gatech.edu::0525a10b-d9b0-4c06-a260-852393986b03" providerId="AD" clId="Web-{E5CDAD06-E9B8-4261-B23A-0C7096E8BD8F}" dt="2022-06-10T17:12:13.730" v="44"/>
        <pc:sldMkLst>
          <pc:docMk/>
          <pc:sldMk cId="0" sldId="263"/>
        </pc:sldMkLst>
        <pc:spChg chg="add">
          <ac:chgData name="McCall, Lauren" userId="S::lmccall7@gatech.edu::0525a10b-d9b0-4c06-a260-852393986b03" providerId="AD" clId="Web-{E5CDAD06-E9B8-4261-B23A-0C7096E8BD8F}" dt="2022-06-10T17:12:13.730" v="44"/>
          <ac:spMkLst>
            <pc:docMk/>
            <pc:sldMk cId="0" sldId="263"/>
            <ac:spMk id="2" creationId="{9A459DC7-8462-1305-BA29-EE88440A7FF0}"/>
          </ac:spMkLst>
        </pc:spChg>
        <pc:spChg chg="del">
          <ac:chgData name="McCall, Lauren" userId="S::lmccall7@gatech.edu::0525a10b-d9b0-4c06-a260-852393986b03" providerId="AD" clId="Web-{E5CDAD06-E9B8-4261-B23A-0C7096E8BD8F}" dt="2022-06-10T17:12:13.636" v="43"/>
          <ac:spMkLst>
            <pc:docMk/>
            <pc:sldMk cId="0" sldId="263"/>
            <ac:spMk id="160" creationId="{00000000-0000-0000-0000-000000000000}"/>
          </ac:spMkLst>
        </pc:spChg>
      </pc:sldChg>
      <pc:sldChg chg="addSp delSp">
        <pc:chgData name="McCall, Lauren" userId="S::lmccall7@gatech.edu::0525a10b-d9b0-4c06-a260-852393986b03" providerId="AD" clId="Web-{E5CDAD06-E9B8-4261-B23A-0C7096E8BD8F}" dt="2022-06-10T17:12:20.402" v="46"/>
        <pc:sldMkLst>
          <pc:docMk/>
          <pc:sldMk cId="0" sldId="266"/>
        </pc:sldMkLst>
        <pc:spChg chg="add">
          <ac:chgData name="McCall, Lauren" userId="S::lmccall7@gatech.edu::0525a10b-d9b0-4c06-a260-852393986b03" providerId="AD" clId="Web-{E5CDAD06-E9B8-4261-B23A-0C7096E8BD8F}" dt="2022-06-10T17:12:20.402" v="46"/>
          <ac:spMkLst>
            <pc:docMk/>
            <pc:sldMk cId="0" sldId="266"/>
            <ac:spMk id="2" creationId="{D501190A-5BA1-5F09-F597-F9442EC52D5F}"/>
          </ac:spMkLst>
        </pc:spChg>
        <pc:spChg chg="del">
          <ac:chgData name="McCall, Lauren" userId="S::lmccall7@gatech.edu::0525a10b-d9b0-4c06-a260-852393986b03" providerId="AD" clId="Web-{E5CDAD06-E9B8-4261-B23A-0C7096E8BD8F}" dt="2022-06-10T17:12:20.308" v="45"/>
          <ac:spMkLst>
            <pc:docMk/>
            <pc:sldMk cId="0" sldId="266"/>
            <ac:spMk id="191" creationId="{00000000-0000-0000-0000-000000000000}"/>
          </ac:spMkLst>
        </pc:spChg>
      </pc:sldChg>
      <pc:sldChg chg="addSp delSp">
        <pc:chgData name="McCall, Lauren" userId="S::lmccall7@gatech.edu::0525a10b-d9b0-4c06-a260-852393986b03" providerId="AD" clId="Web-{E5CDAD06-E9B8-4261-B23A-0C7096E8BD8F}" dt="2022-06-10T17:12:00.886" v="40"/>
        <pc:sldMkLst>
          <pc:docMk/>
          <pc:sldMk cId="2556392080" sldId="271"/>
        </pc:sldMkLst>
        <pc:spChg chg="add">
          <ac:chgData name="McCall, Lauren" userId="S::lmccall7@gatech.edu::0525a10b-d9b0-4c06-a260-852393986b03" providerId="AD" clId="Web-{E5CDAD06-E9B8-4261-B23A-0C7096E8BD8F}" dt="2022-06-10T17:12:00.886" v="40"/>
          <ac:spMkLst>
            <pc:docMk/>
            <pc:sldMk cId="2556392080" sldId="271"/>
            <ac:spMk id="2" creationId="{C4BFFC23-B5C9-1342-7BEE-9A3E682B6751}"/>
          </ac:spMkLst>
        </pc:spChg>
        <pc:spChg chg="del">
          <ac:chgData name="McCall, Lauren" userId="S::lmccall7@gatech.edu::0525a10b-d9b0-4c06-a260-852393986b03" providerId="AD" clId="Web-{E5CDAD06-E9B8-4261-B23A-0C7096E8BD8F}" dt="2022-06-10T17:12:00.120" v="39"/>
          <ac:spMkLst>
            <pc:docMk/>
            <pc:sldMk cId="2556392080" sldId="271"/>
            <ac:spMk id="150" creationId="{00000000-0000-0000-0000-000000000000}"/>
          </ac:spMkLst>
        </pc:spChg>
      </pc:sldChg>
      <pc:sldChg chg="addSp delSp">
        <pc:chgData name="McCall, Lauren" userId="S::lmccall7@gatech.edu::0525a10b-d9b0-4c06-a260-852393986b03" providerId="AD" clId="Web-{E5CDAD06-E9B8-4261-B23A-0C7096E8BD8F}" dt="2022-06-10T17:12:05.261" v="42"/>
        <pc:sldMkLst>
          <pc:docMk/>
          <pc:sldMk cId="4001251510" sldId="272"/>
        </pc:sldMkLst>
        <pc:spChg chg="add">
          <ac:chgData name="McCall, Lauren" userId="S::lmccall7@gatech.edu::0525a10b-d9b0-4c06-a260-852393986b03" providerId="AD" clId="Web-{E5CDAD06-E9B8-4261-B23A-0C7096E8BD8F}" dt="2022-06-10T17:12:05.261" v="42"/>
          <ac:spMkLst>
            <pc:docMk/>
            <pc:sldMk cId="4001251510" sldId="272"/>
            <ac:spMk id="2" creationId="{3A47494E-625F-A247-25A0-7B9B45B681D1}"/>
          </ac:spMkLst>
        </pc:spChg>
        <pc:spChg chg="del">
          <ac:chgData name="McCall, Lauren" userId="S::lmccall7@gatech.edu::0525a10b-d9b0-4c06-a260-852393986b03" providerId="AD" clId="Web-{E5CDAD06-E9B8-4261-B23A-0C7096E8BD8F}" dt="2022-06-10T17:12:04.480" v="41"/>
          <ac:spMkLst>
            <pc:docMk/>
            <pc:sldMk cId="4001251510" sldId="272"/>
            <ac:spMk id="150" creationId="{00000000-0000-0000-0000-000000000000}"/>
          </ac:spMkLst>
        </pc:spChg>
      </pc:sldChg>
    </pc:docChg>
  </pc:docChgLst>
  <pc:docChgLst>
    <pc:chgData name="McCall, Lauren" userId="S::lmccall7@gatech.edu::0525a10b-d9b0-4c06-a260-852393986b03" providerId="AD" clId="Web-{D0E7604C-2C56-48E3-B909-8B2A3E449367}"/>
    <pc:docChg chg="modSld">
      <pc:chgData name="McCall, Lauren" userId="S::lmccall7@gatech.edu::0525a10b-d9b0-4c06-a260-852393986b03" providerId="AD" clId="Web-{D0E7604C-2C56-48E3-B909-8B2A3E449367}" dt="2022-08-19T18:01:27.246" v="0"/>
      <pc:docMkLst>
        <pc:docMk/>
      </pc:docMkLst>
      <pc:sldChg chg="delSp">
        <pc:chgData name="McCall, Lauren" userId="S::lmccall7@gatech.edu::0525a10b-d9b0-4c06-a260-852393986b03" providerId="AD" clId="Web-{D0E7604C-2C56-48E3-B909-8B2A3E449367}" dt="2022-08-19T18:01:27.246" v="0"/>
        <pc:sldMkLst>
          <pc:docMk/>
          <pc:sldMk cId="0" sldId="256"/>
        </pc:sldMkLst>
        <pc:picChg chg="del">
          <ac:chgData name="McCall, Lauren" userId="S::lmccall7@gatech.edu::0525a10b-d9b0-4c06-a260-852393986b03" providerId="AD" clId="Web-{D0E7604C-2C56-48E3-B909-8B2A3E449367}" dt="2022-08-19T18:01:27.246" v="0"/>
          <ac:picMkLst>
            <pc:docMk/>
            <pc:sldMk cId="0" sldId="256"/>
            <ac:picMk id="80" creationId="{00000000-0000-0000-0000-000000000000}"/>
          </ac:picMkLst>
        </pc:picChg>
      </pc:sldChg>
    </pc:docChg>
  </pc:docChgLst>
  <pc:docChgLst>
    <pc:chgData name="McCall, Lauren" userId="S::lmccall7@gatech.edu::0525a10b-d9b0-4c06-a260-852393986b03" providerId="AD" clId="Web-{052431BB-9D44-48C5-87F8-EABE6DA86B86}"/>
    <pc:docChg chg="modSld">
      <pc:chgData name="McCall, Lauren" userId="S::lmccall7@gatech.edu::0525a10b-d9b0-4c06-a260-852393986b03" providerId="AD" clId="Web-{052431BB-9D44-48C5-87F8-EABE6DA86B86}" dt="2022-09-06T16:24:42.913" v="1" actId="20577"/>
      <pc:docMkLst>
        <pc:docMk/>
      </pc:docMkLst>
      <pc:sldChg chg="modSp">
        <pc:chgData name="McCall, Lauren" userId="S::lmccall7@gatech.edu::0525a10b-d9b0-4c06-a260-852393986b03" providerId="AD" clId="Web-{052431BB-9D44-48C5-87F8-EABE6DA86B86}" dt="2022-09-06T16:24:42.913" v="1" actId="20577"/>
        <pc:sldMkLst>
          <pc:docMk/>
          <pc:sldMk cId="0" sldId="256"/>
        </pc:sldMkLst>
        <pc:spChg chg="mod">
          <ac:chgData name="McCall, Lauren" userId="S::lmccall7@gatech.edu::0525a10b-d9b0-4c06-a260-852393986b03" providerId="AD" clId="Web-{052431BB-9D44-48C5-87F8-EABE6DA86B86}" dt="2022-09-06T16:24:42.913" v="1" actId="20577"/>
          <ac:spMkLst>
            <pc:docMk/>
            <pc:sldMk cId="0" sldId="256"/>
            <ac:spMk id="76" creationId="{00000000-0000-0000-0000-000000000000}"/>
          </ac:spMkLst>
        </pc:spChg>
      </pc:sldChg>
    </pc:docChg>
  </pc:docChgLst>
  <pc:docChgLst>
    <pc:chgData name="McCall, Lauren" userId="S::lmccall7@gatech.edu::0525a10b-d9b0-4c06-a260-852393986b03" providerId="AD" clId="Web-{913A545A-91EF-4BC5-8D63-D57860AD163E}"/>
    <pc:docChg chg="addSld modSld sldOrd">
      <pc:chgData name="McCall, Lauren" userId="S::lmccall7@gatech.edu::0525a10b-d9b0-4c06-a260-852393986b03" providerId="AD" clId="Web-{913A545A-91EF-4BC5-8D63-D57860AD163E}" dt="2022-07-28T01:31:58.998" v="135" actId="14100"/>
      <pc:docMkLst>
        <pc:docMk/>
      </pc:docMkLst>
      <pc:sldChg chg="modCm">
        <pc:chgData name="McCall, Lauren" userId="S::lmccall7@gatech.edu::0525a10b-d9b0-4c06-a260-852393986b03" providerId="AD" clId="Web-{913A545A-91EF-4BC5-8D63-D57860AD163E}" dt="2022-07-28T01:25:31.848" v="38"/>
        <pc:sldMkLst>
          <pc:docMk/>
          <pc:sldMk cId="0" sldId="259"/>
        </pc:sldMkLst>
      </pc:sldChg>
      <pc:sldChg chg="modSp modCm">
        <pc:chgData name="McCall, Lauren" userId="S::lmccall7@gatech.edu::0525a10b-d9b0-4c06-a260-852393986b03" providerId="AD" clId="Web-{913A545A-91EF-4BC5-8D63-D57860AD163E}" dt="2022-07-28T01:22:30.172" v="25"/>
        <pc:sldMkLst>
          <pc:docMk/>
          <pc:sldMk cId="0" sldId="261"/>
        </pc:sldMkLst>
        <pc:graphicFrameChg chg="mod modGraphic">
          <ac:chgData name="McCall, Lauren" userId="S::lmccall7@gatech.edu::0525a10b-d9b0-4c06-a260-852393986b03" providerId="AD" clId="Web-{913A545A-91EF-4BC5-8D63-D57860AD163E}" dt="2022-07-28T01:22:24.828" v="24"/>
          <ac:graphicFrameMkLst>
            <pc:docMk/>
            <pc:sldMk cId="0" sldId="261"/>
            <ac:graphicFrameMk id="137" creationId="{00000000-0000-0000-0000-000000000000}"/>
          </ac:graphicFrameMkLst>
        </pc:graphicFrameChg>
      </pc:sldChg>
      <pc:sldChg chg="addSp delSp modSp modCm">
        <pc:chgData name="McCall, Lauren" userId="S::lmccall7@gatech.edu::0525a10b-d9b0-4c06-a260-852393986b03" providerId="AD" clId="Web-{913A545A-91EF-4BC5-8D63-D57860AD163E}" dt="2022-07-28T01:31:58.998" v="135" actId="14100"/>
        <pc:sldMkLst>
          <pc:docMk/>
          <pc:sldMk cId="0" sldId="263"/>
        </pc:sldMkLst>
        <pc:spChg chg="mod">
          <ac:chgData name="McCall, Lauren" userId="S::lmccall7@gatech.edu::0525a10b-d9b0-4c06-a260-852393986b03" providerId="AD" clId="Web-{913A545A-91EF-4BC5-8D63-D57860AD163E}" dt="2022-07-28T01:27:02.632" v="54" actId="20577"/>
          <ac:spMkLst>
            <pc:docMk/>
            <pc:sldMk cId="0" sldId="263"/>
            <ac:spMk id="156" creationId="{00000000-0000-0000-0000-000000000000}"/>
          </ac:spMkLst>
        </pc:spChg>
        <pc:spChg chg="mod">
          <ac:chgData name="McCall, Lauren" userId="S::lmccall7@gatech.edu::0525a10b-d9b0-4c06-a260-852393986b03" providerId="AD" clId="Web-{913A545A-91EF-4BC5-8D63-D57860AD163E}" dt="2022-07-28T01:31:26.747" v="130" actId="20577"/>
          <ac:spMkLst>
            <pc:docMk/>
            <pc:sldMk cId="0" sldId="263"/>
            <ac:spMk id="159" creationId="{00000000-0000-0000-0000-000000000000}"/>
          </ac:spMkLst>
        </pc:spChg>
        <pc:picChg chg="add del mod">
          <ac:chgData name="McCall, Lauren" userId="S::lmccall7@gatech.edu::0525a10b-d9b0-4c06-a260-852393986b03" providerId="AD" clId="Web-{913A545A-91EF-4BC5-8D63-D57860AD163E}" dt="2022-07-28T01:31:30.576" v="132"/>
          <ac:picMkLst>
            <pc:docMk/>
            <pc:sldMk cId="0" sldId="263"/>
            <ac:picMk id="3" creationId="{18C41D3E-9680-A2EA-5201-EFD7043E7D0F}"/>
          </ac:picMkLst>
        </pc:picChg>
        <pc:picChg chg="add mod">
          <ac:chgData name="McCall, Lauren" userId="S::lmccall7@gatech.edu::0525a10b-d9b0-4c06-a260-852393986b03" providerId="AD" clId="Web-{913A545A-91EF-4BC5-8D63-D57860AD163E}" dt="2022-07-28T01:31:58.998" v="135" actId="14100"/>
          <ac:picMkLst>
            <pc:docMk/>
            <pc:sldMk cId="0" sldId="263"/>
            <ac:picMk id="4" creationId="{74160DAE-DDBA-BE39-7B4D-CE229410C7CE}"/>
          </ac:picMkLst>
        </pc:picChg>
      </pc:sldChg>
      <pc:sldChg chg="modSp modCm modNotes">
        <pc:chgData name="McCall, Lauren" userId="S::lmccall7@gatech.edu::0525a10b-d9b0-4c06-a260-852393986b03" providerId="AD" clId="Web-{913A545A-91EF-4BC5-8D63-D57860AD163E}" dt="2022-07-28T01:25:43.333" v="39"/>
        <pc:sldMkLst>
          <pc:docMk/>
          <pc:sldMk cId="0" sldId="266"/>
        </pc:sldMkLst>
        <pc:spChg chg="mod">
          <ac:chgData name="McCall, Lauren" userId="S::lmccall7@gatech.edu::0525a10b-d9b0-4c06-a260-852393986b03" providerId="AD" clId="Web-{913A545A-91EF-4BC5-8D63-D57860AD163E}" dt="2022-07-28T01:23:42.752" v="33" actId="20577"/>
          <ac:spMkLst>
            <pc:docMk/>
            <pc:sldMk cId="0" sldId="266"/>
            <ac:spMk id="190" creationId="{00000000-0000-0000-0000-000000000000}"/>
          </ac:spMkLst>
        </pc:spChg>
      </pc:sldChg>
      <pc:sldChg chg="addSp delSp modSp add replId">
        <pc:chgData name="McCall, Lauren" userId="S::lmccall7@gatech.edu::0525a10b-d9b0-4c06-a260-852393986b03" providerId="AD" clId="Web-{913A545A-91EF-4BC5-8D63-D57860AD163E}" dt="2022-07-28T01:22:01.859" v="22" actId="1076"/>
        <pc:sldMkLst>
          <pc:docMk/>
          <pc:sldMk cId="3670538408" sldId="273"/>
        </pc:sldMkLst>
        <pc:spChg chg="mod">
          <ac:chgData name="McCall, Lauren" userId="S::lmccall7@gatech.edu::0525a10b-d9b0-4c06-a260-852393986b03" providerId="AD" clId="Web-{913A545A-91EF-4BC5-8D63-D57860AD163E}" dt="2022-07-28T01:22:01.859" v="22" actId="1076"/>
          <ac:spMkLst>
            <pc:docMk/>
            <pc:sldMk cId="3670538408" sldId="273"/>
            <ac:spMk id="3" creationId="{7B042C46-6543-C32E-369E-48A36C025273}"/>
          </ac:spMkLst>
        </pc:spChg>
        <pc:picChg chg="add mod">
          <ac:chgData name="McCall, Lauren" userId="S::lmccall7@gatech.edu::0525a10b-d9b0-4c06-a260-852393986b03" providerId="AD" clId="Web-{913A545A-91EF-4BC5-8D63-D57860AD163E}" dt="2022-07-28T01:21:32.389" v="4" actId="14100"/>
          <ac:picMkLst>
            <pc:docMk/>
            <pc:sldMk cId="3670538408" sldId="273"/>
            <ac:picMk id="2" creationId="{B2E5052F-6B60-2DB5-0F9A-100867A44C16}"/>
          </ac:picMkLst>
        </pc:picChg>
        <pc:picChg chg="del">
          <ac:chgData name="McCall, Lauren" userId="S::lmccall7@gatech.edu::0525a10b-d9b0-4c06-a260-852393986b03" providerId="AD" clId="Web-{913A545A-91EF-4BC5-8D63-D57860AD163E}" dt="2022-07-28T01:21:12.545" v="1"/>
          <ac:picMkLst>
            <pc:docMk/>
            <pc:sldMk cId="3670538408" sldId="273"/>
            <ac:picMk id="5" creationId="{A1DA4911-9421-4C48-0D54-4E118432C672}"/>
          </ac:picMkLst>
        </pc:picChg>
      </pc:sldChg>
      <pc:sldChg chg="add ord replId">
        <pc:chgData name="McCall, Lauren" userId="S::lmccall7@gatech.edu::0525a10b-d9b0-4c06-a260-852393986b03" providerId="AD" clId="Web-{913A545A-91EF-4BC5-8D63-D57860AD163E}" dt="2022-07-28T01:27:05.694" v="55"/>
        <pc:sldMkLst>
          <pc:docMk/>
          <pc:sldMk cId="2523458444" sldId="274"/>
        </pc:sldMkLst>
      </pc:sldChg>
    </pc:docChg>
  </pc:docChgLst>
  <pc:docChgLst>
    <pc:chgData name="Allen, Brittney J" userId="S::ballen88@gatech.edu::0ae0c295-440a-4855-a18a-673cab4448c4" providerId="AD" clId="Web-{D86BE18D-7044-E9AE-CD1B-822A51E9FDFE}"/>
    <pc:docChg chg="modSld">
      <pc:chgData name="Allen, Brittney J" userId="S::ballen88@gatech.edu::0ae0c295-440a-4855-a18a-673cab4448c4" providerId="AD" clId="Web-{D86BE18D-7044-E9AE-CD1B-822A51E9FDFE}" dt="2023-06-13T16:18:53.945" v="49" actId="20577"/>
      <pc:docMkLst>
        <pc:docMk/>
      </pc:docMkLst>
      <pc:sldChg chg="modSp">
        <pc:chgData name="Allen, Brittney J" userId="S::ballen88@gatech.edu::0ae0c295-440a-4855-a18a-673cab4448c4" providerId="AD" clId="Web-{D86BE18D-7044-E9AE-CD1B-822A51E9FDFE}" dt="2023-06-13T16:16:36.503" v="6" actId="20577"/>
        <pc:sldMkLst>
          <pc:docMk/>
          <pc:sldMk cId="0" sldId="258"/>
        </pc:sldMkLst>
        <pc:spChg chg="mod">
          <ac:chgData name="Allen, Brittney J" userId="S::ballen88@gatech.edu::0ae0c295-440a-4855-a18a-673cab4448c4" providerId="AD" clId="Web-{D86BE18D-7044-E9AE-CD1B-822A51E9FDFE}" dt="2023-06-13T16:16:23.424" v="4" actId="20577"/>
          <ac:spMkLst>
            <pc:docMk/>
            <pc:sldMk cId="0" sldId="258"/>
            <ac:spMk id="106" creationId="{00000000-0000-0000-0000-000000000000}"/>
          </ac:spMkLst>
        </pc:spChg>
        <pc:spChg chg="mod">
          <ac:chgData name="Allen, Brittney J" userId="S::ballen88@gatech.edu::0ae0c295-440a-4855-a18a-673cab4448c4" providerId="AD" clId="Web-{D86BE18D-7044-E9AE-CD1B-822A51E9FDFE}" dt="2023-06-13T16:16:36.503" v="6" actId="20577"/>
          <ac:spMkLst>
            <pc:docMk/>
            <pc:sldMk cId="0" sldId="258"/>
            <ac:spMk id="107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D86BE18D-7044-E9AE-CD1B-822A51E9FDFE}" dt="2023-06-13T16:16:54.003" v="8" actId="1076"/>
        <pc:sldMkLst>
          <pc:docMk/>
          <pc:sldMk cId="0" sldId="259"/>
        </pc:sldMkLst>
        <pc:picChg chg="mod">
          <ac:chgData name="Allen, Brittney J" userId="S::ballen88@gatech.edu::0ae0c295-440a-4855-a18a-673cab4448c4" providerId="AD" clId="Web-{D86BE18D-7044-E9AE-CD1B-822A51E9FDFE}" dt="2023-06-13T16:16:54.003" v="8" actId="1076"/>
          <ac:picMkLst>
            <pc:docMk/>
            <pc:sldMk cId="0" sldId="259"/>
            <ac:picMk id="5" creationId="{A1DA4911-9421-4C48-0D54-4E118432C672}"/>
          </ac:picMkLst>
        </pc:picChg>
      </pc:sldChg>
      <pc:sldChg chg="modSp">
        <pc:chgData name="Allen, Brittney J" userId="S::ballen88@gatech.edu::0ae0c295-440a-4855-a18a-673cab4448c4" providerId="AD" clId="Web-{D86BE18D-7044-E9AE-CD1B-822A51E9FDFE}" dt="2023-06-13T16:17:58.693" v="32"/>
        <pc:sldMkLst>
          <pc:docMk/>
          <pc:sldMk cId="0" sldId="261"/>
        </pc:sldMkLst>
        <pc:graphicFrameChg chg="mod modGraphic">
          <ac:chgData name="Allen, Brittney J" userId="S::ballen88@gatech.edu::0ae0c295-440a-4855-a18a-673cab4448c4" providerId="AD" clId="Web-{D86BE18D-7044-E9AE-CD1B-822A51E9FDFE}" dt="2023-06-13T16:17:58.693" v="32"/>
          <ac:graphicFrameMkLst>
            <pc:docMk/>
            <pc:sldMk cId="0" sldId="261"/>
            <ac:graphicFrameMk id="137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D86BE18D-7044-E9AE-CD1B-822A51E9FDFE}" dt="2023-06-13T16:18:09.271" v="36"/>
        <pc:sldMkLst>
          <pc:docMk/>
          <pc:sldMk cId="0" sldId="262"/>
        </pc:sldMkLst>
        <pc:graphicFrameChg chg="mod modGraphic">
          <ac:chgData name="Allen, Brittney J" userId="S::ballen88@gatech.edu::0ae0c295-440a-4855-a18a-673cab4448c4" providerId="AD" clId="Web-{D86BE18D-7044-E9AE-CD1B-822A51E9FDFE}" dt="2023-06-13T16:18:06.896" v="34"/>
          <ac:graphicFrameMkLst>
            <pc:docMk/>
            <pc:sldMk cId="0" sldId="262"/>
            <ac:graphicFrameMk id="148" creationId="{00000000-0000-0000-0000-000000000000}"/>
          </ac:graphicFrameMkLst>
        </pc:graphicFrameChg>
        <pc:graphicFrameChg chg="mod modGraphic">
          <ac:chgData name="Allen, Brittney J" userId="S::ballen88@gatech.edu::0ae0c295-440a-4855-a18a-673cab4448c4" providerId="AD" clId="Web-{D86BE18D-7044-E9AE-CD1B-822A51E9FDFE}" dt="2023-06-13T16:18:09.271" v="36"/>
          <ac:graphicFrameMkLst>
            <pc:docMk/>
            <pc:sldMk cId="0" sldId="262"/>
            <ac:graphicFrameMk id="149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D86BE18D-7044-E9AE-CD1B-822A51E9FDFE}" dt="2023-06-13T16:18:16.068" v="40"/>
        <pc:sldMkLst>
          <pc:docMk/>
          <pc:sldMk cId="2556392080" sldId="271"/>
        </pc:sldMkLst>
        <pc:graphicFrameChg chg="mod modGraphic">
          <ac:chgData name="Allen, Brittney J" userId="S::ballen88@gatech.edu::0ae0c295-440a-4855-a18a-673cab4448c4" providerId="AD" clId="Web-{D86BE18D-7044-E9AE-CD1B-822A51E9FDFE}" dt="2023-06-13T16:18:13.209" v="38"/>
          <ac:graphicFrameMkLst>
            <pc:docMk/>
            <pc:sldMk cId="2556392080" sldId="271"/>
            <ac:graphicFrameMk id="148" creationId="{00000000-0000-0000-0000-000000000000}"/>
          </ac:graphicFrameMkLst>
        </pc:graphicFrameChg>
        <pc:graphicFrameChg chg="mod modGraphic">
          <ac:chgData name="Allen, Brittney J" userId="S::ballen88@gatech.edu::0ae0c295-440a-4855-a18a-673cab4448c4" providerId="AD" clId="Web-{D86BE18D-7044-E9AE-CD1B-822A51E9FDFE}" dt="2023-06-13T16:18:16.068" v="40"/>
          <ac:graphicFrameMkLst>
            <pc:docMk/>
            <pc:sldMk cId="2556392080" sldId="271"/>
            <ac:graphicFrameMk id="149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D86BE18D-7044-E9AE-CD1B-822A51E9FDFE}" dt="2023-06-13T16:18:18.693" v="44"/>
        <pc:sldMkLst>
          <pc:docMk/>
          <pc:sldMk cId="4001251510" sldId="272"/>
        </pc:sldMkLst>
        <pc:graphicFrameChg chg="mod modGraphic">
          <ac:chgData name="Allen, Brittney J" userId="S::ballen88@gatech.edu::0ae0c295-440a-4855-a18a-673cab4448c4" providerId="AD" clId="Web-{D86BE18D-7044-E9AE-CD1B-822A51E9FDFE}" dt="2023-06-13T16:18:18.693" v="44"/>
          <ac:graphicFrameMkLst>
            <pc:docMk/>
            <pc:sldMk cId="4001251510" sldId="272"/>
            <ac:graphicFrameMk id="148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D86BE18D-7044-E9AE-CD1B-822A51E9FDFE}" dt="2023-06-13T16:17:38.255" v="14" actId="1076"/>
        <pc:sldMkLst>
          <pc:docMk/>
          <pc:sldMk cId="3670538408" sldId="273"/>
        </pc:sldMkLst>
        <pc:picChg chg="mod">
          <ac:chgData name="Allen, Brittney J" userId="S::ballen88@gatech.edu::0ae0c295-440a-4855-a18a-673cab4448c4" providerId="AD" clId="Web-{D86BE18D-7044-E9AE-CD1B-822A51E9FDFE}" dt="2023-06-13T16:17:38.255" v="14" actId="1076"/>
          <ac:picMkLst>
            <pc:docMk/>
            <pc:sldMk cId="3670538408" sldId="273"/>
            <ac:picMk id="2" creationId="{B2E5052F-6B60-2DB5-0F9A-100867A44C16}"/>
          </ac:picMkLst>
        </pc:picChg>
      </pc:sldChg>
      <pc:sldChg chg="modSp">
        <pc:chgData name="Allen, Brittney J" userId="S::ballen88@gatech.edu::0ae0c295-440a-4855-a18a-673cab4448c4" providerId="AD" clId="Web-{D86BE18D-7044-E9AE-CD1B-822A51E9FDFE}" dt="2023-06-13T16:18:53.945" v="49" actId="20577"/>
        <pc:sldMkLst>
          <pc:docMk/>
          <pc:sldMk cId="2523458444" sldId="274"/>
        </pc:sldMkLst>
        <pc:spChg chg="mod">
          <ac:chgData name="Allen, Brittney J" userId="S::ballen88@gatech.edu::0ae0c295-440a-4855-a18a-673cab4448c4" providerId="AD" clId="Web-{D86BE18D-7044-E9AE-CD1B-822A51E9FDFE}" dt="2023-06-13T16:18:53.945" v="49" actId="20577"/>
          <ac:spMkLst>
            <pc:docMk/>
            <pc:sldMk cId="2523458444" sldId="274"/>
            <ac:spMk id="159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D86BE18D-7044-E9AE-CD1B-822A51E9FDFE}" dt="2023-06-13T16:17:25.707" v="12" actId="1076"/>
        <pc:sldMkLst>
          <pc:docMk/>
          <pc:sldMk cId="1287598013" sldId="280"/>
        </pc:sldMkLst>
        <pc:picChg chg="mod">
          <ac:chgData name="Allen, Brittney J" userId="S::ballen88@gatech.edu::0ae0c295-440a-4855-a18a-673cab4448c4" providerId="AD" clId="Web-{D86BE18D-7044-E9AE-CD1B-822A51E9FDFE}" dt="2023-06-13T16:17:25.707" v="12" actId="1076"/>
          <ac:picMkLst>
            <pc:docMk/>
            <pc:sldMk cId="1287598013" sldId="280"/>
            <ac:picMk id="2" creationId="{2B6A3502-D638-F498-A25C-586437AD1209}"/>
          </ac:picMkLst>
        </pc:picChg>
      </pc:sldChg>
      <pc:sldChg chg="modSp">
        <pc:chgData name="Allen, Brittney J" userId="S::ballen88@gatech.edu::0ae0c295-440a-4855-a18a-673cab4448c4" providerId="AD" clId="Web-{D86BE18D-7044-E9AE-CD1B-822A51E9FDFE}" dt="2023-06-13T16:17:13.410" v="10" actId="1076"/>
        <pc:sldMkLst>
          <pc:docMk/>
          <pc:sldMk cId="3355212203" sldId="281"/>
        </pc:sldMkLst>
        <pc:picChg chg="mod">
          <ac:chgData name="Allen, Brittney J" userId="S::ballen88@gatech.edu::0ae0c295-440a-4855-a18a-673cab4448c4" providerId="AD" clId="Web-{D86BE18D-7044-E9AE-CD1B-822A51E9FDFE}" dt="2023-06-13T16:17:13.410" v="10" actId="1076"/>
          <ac:picMkLst>
            <pc:docMk/>
            <pc:sldMk cId="3355212203" sldId="281"/>
            <ac:picMk id="2" creationId="{111BCDAD-2722-BBE0-FE13-BBE30BAA925D}"/>
          </ac:picMkLst>
        </pc:picChg>
      </pc:sldChg>
    </pc:docChg>
  </pc:docChgLst>
  <pc:docChgLst>
    <pc:chgData name="McCall, Lauren" userId="S::lmccall7@gatech.edu::0525a10b-d9b0-4c06-a260-852393986b03" providerId="AD" clId="Web-{A0011AF2-6EF2-4CC9-8B8C-1D22F5388224}"/>
    <pc:docChg chg="modSld">
      <pc:chgData name="McCall, Lauren" userId="S::lmccall7@gatech.edu::0525a10b-d9b0-4c06-a260-852393986b03" providerId="AD" clId="Web-{A0011AF2-6EF2-4CC9-8B8C-1D22F5388224}" dt="2022-09-15T18:31:25.254" v="11"/>
      <pc:docMkLst>
        <pc:docMk/>
      </pc:docMkLst>
      <pc:sldChg chg="delSp">
        <pc:chgData name="McCall, Lauren" userId="S::lmccall7@gatech.edu::0525a10b-d9b0-4c06-a260-852393986b03" providerId="AD" clId="Web-{A0011AF2-6EF2-4CC9-8B8C-1D22F5388224}" dt="2022-09-15T18:31:04.863" v="7"/>
        <pc:sldMkLst>
          <pc:docMk/>
          <pc:sldMk cId="0" sldId="259"/>
        </pc:sldMkLst>
        <pc:picChg chg="del">
          <ac:chgData name="McCall, Lauren" userId="S::lmccall7@gatech.edu::0525a10b-d9b0-4c06-a260-852393986b03" providerId="AD" clId="Web-{A0011AF2-6EF2-4CC9-8B8C-1D22F5388224}" dt="2022-09-15T18:31:04.863" v="7"/>
          <ac:picMkLst>
            <pc:docMk/>
            <pc:sldMk cId="0" sldId="259"/>
            <ac:picMk id="4" creationId="{4399E340-DFB2-ABCD-24CE-1DFC79C0E281}"/>
          </ac:picMkLst>
        </pc:picChg>
      </pc:sldChg>
      <pc:sldChg chg="addSp delSp modSp">
        <pc:chgData name="McCall, Lauren" userId="S::lmccall7@gatech.edu::0525a10b-d9b0-4c06-a260-852393986b03" providerId="AD" clId="Web-{A0011AF2-6EF2-4CC9-8B8C-1D22F5388224}" dt="2022-09-15T18:30:48.035" v="6" actId="20577"/>
        <pc:sldMkLst>
          <pc:docMk/>
          <pc:sldMk cId="0" sldId="260"/>
        </pc:sldMkLst>
        <pc:spChg chg="add del mod">
          <ac:chgData name="McCall, Lauren" userId="S::lmccall7@gatech.edu::0525a10b-d9b0-4c06-a260-852393986b03" providerId="AD" clId="Web-{A0011AF2-6EF2-4CC9-8B8C-1D22F5388224}" dt="2022-09-15T18:30:48.035" v="6" actId="20577"/>
          <ac:spMkLst>
            <pc:docMk/>
            <pc:sldMk cId="0" sldId="260"/>
            <ac:spMk id="128" creationId="{00000000-0000-0000-0000-000000000000}"/>
          </ac:spMkLst>
        </pc:spChg>
      </pc:sldChg>
      <pc:sldChg chg="delSp">
        <pc:chgData name="McCall, Lauren" userId="S::lmccall7@gatech.edu::0525a10b-d9b0-4c06-a260-852393986b03" providerId="AD" clId="Web-{A0011AF2-6EF2-4CC9-8B8C-1D22F5388224}" dt="2022-09-15T18:31:25.254" v="11"/>
        <pc:sldMkLst>
          <pc:docMk/>
          <pc:sldMk cId="0" sldId="261"/>
        </pc:sldMkLst>
        <pc:picChg chg="del">
          <ac:chgData name="McCall, Lauren" userId="S::lmccall7@gatech.edu::0525a10b-d9b0-4c06-a260-852393986b03" providerId="AD" clId="Web-{A0011AF2-6EF2-4CC9-8B8C-1D22F5388224}" dt="2022-09-15T18:31:25.254" v="11"/>
          <ac:picMkLst>
            <pc:docMk/>
            <pc:sldMk cId="0" sldId="261"/>
            <ac:picMk id="2" creationId="{5D8D4DBA-154D-40E5-00EB-D880674D3F96}"/>
          </ac:picMkLst>
        </pc:picChg>
      </pc:sldChg>
      <pc:sldChg chg="delSp">
        <pc:chgData name="McCall, Lauren" userId="S::lmccall7@gatech.edu::0525a10b-d9b0-4c06-a260-852393986b03" providerId="AD" clId="Web-{A0011AF2-6EF2-4CC9-8B8C-1D22F5388224}" dt="2022-09-15T18:31:14.488" v="10"/>
        <pc:sldMkLst>
          <pc:docMk/>
          <pc:sldMk cId="3670538408" sldId="273"/>
        </pc:sldMkLst>
        <pc:picChg chg="del">
          <ac:chgData name="McCall, Lauren" userId="S::lmccall7@gatech.edu::0525a10b-d9b0-4c06-a260-852393986b03" providerId="AD" clId="Web-{A0011AF2-6EF2-4CC9-8B8C-1D22F5388224}" dt="2022-09-15T18:31:14.488" v="10"/>
          <ac:picMkLst>
            <pc:docMk/>
            <pc:sldMk cId="3670538408" sldId="273"/>
            <ac:picMk id="5" creationId="{1A8AFB87-2169-ABA8-20C0-0EBFB9BF6CA5}"/>
          </ac:picMkLst>
        </pc:picChg>
      </pc:sldChg>
      <pc:sldChg chg="delSp">
        <pc:chgData name="McCall, Lauren" userId="S::lmccall7@gatech.edu::0525a10b-d9b0-4c06-a260-852393986b03" providerId="AD" clId="Web-{A0011AF2-6EF2-4CC9-8B8C-1D22F5388224}" dt="2022-09-15T18:31:13.160" v="9"/>
        <pc:sldMkLst>
          <pc:docMk/>
          <pc:sldMk cId="1287598013" sldId="280"/>
        </pc:sldMkLst>
        <pc:picChg chg="del">
          <ac:chgData name="McCall, Lauren" userId="S::lmccall7@gatech.edu::0525a10b-d9b0-4c06-a260-852393986b03" providerId="AD" clId="Web-{A0011AF2-6EF2-4CC9-8B8C-1D22F5388224}" dt="2022-09-15T18:31:13.160" v="9"/>
          <ac:picMkLst>
            <pc:docMk/>
            <pc:sldMk cId="1287598013" sldId="280"/>
            <ac:picMk id="4" creationId="{4399E340-DFB2-ABCD-24CE-1DFC79C0E281}"/>
          </ac:picMkLst>
        </pc:picChg>
      </pc:sldChg>
      <pc:sldChg chg="delSp">
        <pc:chgData name="McCall, Lauren" userId="S::lmccall7@gatech.edu::0525a10b-d9b0-4c06-a260-852393986b03" providerId="AD" clId="Web-{A0011AF2-6EF2-4CC9-8B8C-1D22F5388224}" dt="2022-09-15T18:31:07.738" v="8"/>
        <pc:sldMkLst>
          <pc:docMk/>
          <pc:sldMk cId="3355212203" sldId="281"/>
        </pc:sldMkLst>
        <pc:picChg chg="del">
          <ac:chgData name="McCall, Lauren" userId="S::lmccall7@gatech.edu::0525a10b-d9b0-4c06-a260-852393986b03" providerId="AD" clId="Web-{A0011AF2-6EF2-4CC9-8B8C-1D22F5388224}" dt="2022-09-15T18:31:07.738" v="8"/>
          <ac:picMkLst>
            <pc:docMk/>
            <pc:sldMk cId="3355212203" sldId="281"/>
            <ac:picMk id="4" creationId="{4399E340-DFB2-ABCD-24CE-1DFC79C0E281}"/>
          </ac:picMkLst>
        </pc:picChg>
      </pc:sldChg>
    </pc:docChg>
  </pc:docChgLst>
  <pc:docChgLst>
    <pc:chgData name="McCall, Lauren" userId="S::lmccall7@gatech.edu::0525a10b-d9b0-4c06-a260-852393986b03" providerId="AD" clId="Web-{92AC4123-9130-4EEF-8601-29621CD7BF19}"/>
    <pc:docChg chg="addSld modSld addMainMaster">
      <pc:chgData name="McCall, Lauren" userId="S::lmccall7@gatech.edu::0525a10b-d9b0-4c06-a260-852393986b03" providerId="AD" clId="Web-{92AC4123-9130-4EEF-8601-29621CD7BF19}" dt="2022-09-06T16:48:20.388" v="29"/>
      <pc:docMkLst>
        <pc:docMk/>
      </pc:docMkLst>
      <pc:sldChg chg="modSp">
        <pc:chgData name="McCall, Lauren" userId="S::lmccall7@gatech.edu::0525a10b-d9b0-4c06-a260-852393986b03" providerId="AD" clId="Web-{92AC4123-9130-4EEF-8601-29621CD7BF19}" dt="2022-09-06T16:46:15.384" v="12" actId="20577"/>
        <pc:sldMkLst>
          <pc:docMk/>
          <pc:sldMk cId="0" sldId="258"/>
        </pc:sldMkLst>
        <pc:spChg chg="mod">
          <ac:chgData name="McCall, Lauren" userId="S::lmccall7@gatech.edu::0525a10b-d9b0-4c06-a260-852393986b03" providerId="AD" clId="Web-{92AC4123-9130-4EEF-8601-29621CD7BF19}" dt="2022-09-06T16:46:15.384" v="12" actId="20577"/>
          <ac:spMkLst>
            <pc:docMk/>
            <pc:sldMk cId="0" sldId="258"/>
            <ac:spMk id="106" creationId="{00000000-0000-0000-0000-000000000000}"/>
          </ac:spMkLst>
        </pc:spChg>
      </pc:sldChg>
      <pc:sldChg chg="modSp">
        <pc:chgData name="McCall, Lauren" userId="S::lmccall7@gatech.edu::0525a10b-d9b0-4c06-a260-852393986b03" providerId="AD" clId="Web-{92AC4123-9130-4EEF-8601-29621CD7BF19}" dt="2022-09-06T16:45:51.649" v="1" actId="20577"/>
        <pc:sldMkLst>
          <pc:docMk/>
          <pc:sldMk cId="0" sldId="260"/>
        </pc:sldMkLst>
        <pc:spChg chg="mod">
          <ac:chgData name="McCall, Lauren" userId="S::lmccall7@gatech.edu::0525a10b-d9b0-4c06-a260-852393986b03" providerId="AD" clId="Web-{92AC4123-9130-4EEF-8601-29621CD7BF19}" dt="2022-09-06T16:45:51.649" v="1" actId="20577"/>
          <ac:spMkLst>
            <pc:docMk/>
            <pc:sldMk cId="0" sldId="260"/>
            <ac:spMk id="126" creationId="{00000000-0000-0000-0000-000000000000}"/>
          </ac:spMkLst>
        </pc:spChg>
      </pc:sldChg>
      <pc:sldChg chg="modSp add replId">
        <pc:chgData name="McCall, Lauren" userId="S::lmccall7@gatech.edu::0525a10b-d9b0-4c06-a260-852393986b03" providerId="AD" clId="Web-{92AC4123-9130-4EEF-8601-29621CD7BF19}" dt="2022-09-06T16:46:42.510" v="20" actId="20577"/>
        <pc:sldMkLst>
          <pc:docMk/>
          <pc:sldMk cId="1167831468" sldId="276"/>
        </pc:sldMkLst>
        <pc:spChg chg="mod">
          <ac:chgData name="McCall, Lauren" userId="S::lmccall7@gatech.edu::0525a10b-d9b0-4c06-a260-852393986b03" providerId="AD" clId="Web-{92AC4123-9130-4EEF-8601-29621CD7BF19}" dt="2022-09-06T16:46:42.510" v="20" actId="20577"/>
          <ac:spMkLst>
            <pc:docMk/>
            <pc:sldMk cId="1167831468" sldId="276"/>
            <ac:spMk id="128" creationId="{00000000-0000-0000-0000-000000000000}"/>
          </ac:spMkLst>
        </pc:spChg>
      </pc:sldChg>
      <pc:sldChg chg="delSp add replId">
        <pc:chgData name="McCall, Lauren" userId="S::lmccall7@gatech.edu::0525a10b-d9b0-4c06-a260-852393986b03" providerId="AD" clId="Web-{92AC4123-9130-4EEF-8601-29621CD7BF19}" dt="2022-09-06T16:46:57.651" v="22"/>
        <pc:sldMkLst>
          <pc:docMk/>
          <pc:sldMk cId="1195829520" sldId="277"/>
        </pc:sldMkLst>
        <pc:picChg chg="del">
          <ac:chgData name="McCall, Lauren" userId="S::lmccall7@gatech.edu::0525a10b-d9b0-4c06-a260-852393986b03" providerId="AD" clId="Web-{92AC4123-9130-4EEF-8601-29621CD7BF19}" dt="2022-09-06T16:46:57.651" v="22"/>
          <ac:picMkLst>
            <pc:docMk/>
            <pc:sldMk cId="1195829520" sldId="277"/>
            <ac:picMk id="4" creationId="{74160DAE-DDBA-BE39-7B4D-CE229410C7CE}"/>
          </ac:picMkLst>
        </pc:picChg>
      </pc:sldChg>
      <pc:sldChg chg="delSp add replId">
        <pc:chgData name="McCall, Lauren" userId="S::lmccall7@gatech.edu::0525a10b-d9b0-4c06-a260-852393986b03" providerId="AD" clId="Web-{92AC4123-9130-4EEF-8601-29621CD7BF19}" dt="2022-09-06T16:47:50.980" v="24"/>
        <pc:sldMkLst>
          <pc:docMk/>
          <pc:sldMk cId="3599921823" sldId="278"/>
        </pc:sldMkLst>
        <pc:spChg chg="del">
          <ac:chgData name="McCall, Lauren" userId="S::lmccall7@gatech.edu::0525a10b-d9b0-4c06-a260-852393986b03" providerId="AD" clId="Web-{92AC4123-9130-4EEF-8601-29621CD7BF19}" dt="2022-09-06T16:47:50.980" v="24"/>
          <ac:spMkLst>
            <pc:docMk/>
            <pc:sldMk cId="3599921823" sldId="278"/>
            <ac:spMk id="159" creationId="{00000000-0000-0000-0000-000000000000}"/>
          </ac:spMkLst>
        </pc:spChg>
      </pc:sldChg>
      <pc:sldChg chg="addSp delSp modSp add">
        <pc:chgData name="McCall, Lauren" userId="S::lmccall7@gatech.edu::0525a10b-d9b0-4c06-a260-852393986b03" providerId="AD" clId="Web-{92AC4123-9130-4EEF-8601-29621CD7BF19}" dt="2022-09-06T16:48:20.388" v="29"/>
        <pc:sldMkLst>
          <pc:docMk/>
          <pc:sldMk cId="1187132714" sldId="279"/>
        </pc:sldMkLst>
        <pc:spChg chg="add">
          <ac:chgData name="McCall, Lauren" userId="S::lmccall7@gatech.edu::0525a10b-d9b0-4c06-a260-852393986b03" providerId="AD" clId="Web-{92AC4123-9130-4EEF-8601-29621CD7BF19}" dt="2022-09-06T16:48:10.590" v="28"/>
          <ac:spMkLst>
            <pc:docMk/>
            <pc:sldMk cId="1187132714" sldId="279"/>
            <ac:spMk id="3" creationId="{14D467A6-4E45-6E60-E414-BFE05550332D}"/>
          </ac:spMkLst>
        </pc:spChg>
        <pc:spChg chg="add mod">
          <ac:chgData name="McCall, Lauren" userId="S::lmccall7@gatech.edu::0525a10b-d9b0-4c06-a260-852393986b03" providerId="AD" clId="Web-{92AC4123-9130-4EEF-8601-29621CD7BF19}" dt="2022-09-06T16:48:20.388" v="29"/>
          <ac:spMkLst>
            <pc:docMk/>
            <pc:sldMk cId="1187132714" sldId="279"/>
            <ac:spMk id="5" creationId="{4B3B96B2-6F18-0E45-3F26-FB6C1EF2D110}"/>
          </ac:spMkLst>
        </pc:spChg>
        <pc:spChg chg="del">
          <ac:chgData name="McCall, Lauren" userId="S::lmccall7@gatech.edu::0525a10b-d9b0-4c06-a260-852393986b03" providerId="AD" clId="Web-{92AC4123-9130-4EEF-8601-29621CD7BF19}" dt="2022-09-06T16:48:10.481" v="27"/>
          <ac:spMkLst>
            <pc:docMk/>
            <pc:sldMk cId="1187132714" sldId="279"/>
            <ac:spMk id="8" creationId="{83BF9B14-5262-3C85-2962-327FFE29174B}"/>
          </ac:spMkLst>
        </pc:spChg>
        <pc:spChg chg="del">
          <ac:chgData name="McCall, Lauren" userId="S::lmccall7@gatech.edu::0525a10b-d9b0-4c06-a260-852393986b03" providerId="AD" clId="Web-{92AC4123-9130-4EEF-8601-29621CD7BF19}" dt="2022-09-06T16:48:05.668" v="26"/>
          <ac:spMkLst>
            <pc:docMk/>
            <pc:sldMk cId="1187132714" sldId="279"/>
            <ac:spMk id="11" creationId="{1C1F5AD1-E200-9045-0C47-E42D93D86151}"/>
          </ac:spMkLst>
        </pc:spChg>
      </pc:sldChg>
      <pc:sldMasterChg chg="add addSldLayout">
        <pc:chgData name="McCall, Lauren" userId="S::lmccall7@gatech.edu::0525a10b-d9b0-4c06-a260-852393986b03" providerId="AD" clId="Web-{92AC4123-9130-4EEF-8601-29621CD7BF19}" dt="2022-09-06T16:47:53.121" v="25"/>
        <pc:sldMasterMkLst>
          <pc:docMk/>
          <pc:sldMasterMk cId="0" sldId="2147483661"/>
        </pc:sldMasterMkLst>
        <pc:sldLayoutChg chg="add">
          <pc:chgData name="McCall, Lauren" userId="S::lmccall7@gatech.edu::0525a10b-d9b0-4c06-a260-852393986b03" providerId="AD" clId="Web-{92AC4123-9130-4EEF-8601-29621CD7BF19}" dt="2022-09-06T16:47:53.121" v="25"/>
          <pc:sldLayoutMkLst>
            <pc:docMk/>
            <pc:sldMasterMk cId="0" sldId="2147483661"/>
            <pc:sldLayoutMk cId="2691756492" sldId="2147483660"/>
          </pc:sldLayoutMkLst>
        </pc:sldLayoutChg>
        <pc:sldLayoutChg chg="add">
          <pc:chgData name="McCall, Lauren" userId="S::lmccall7@gatech.edu::0525a10b-d9b0-4c06-a260-852393986b03" providerId="AD" clId="Web-{92AC4123-9130-4EEF-8601-29621CD7BF19}" dt="2022-09-06T16:47:53.121" v="25"/>
          <pc:sldLayoutMkLst>
            <pc:docMk/>
            <pc:sldMasterMk cId="0" sldId="2147483661"/>
            <pc:sldLayoutMk cId="0" sldId="2147483662"/>
          </pc:sldLayoutMkLst>
        </pc:sldLayoutChg>
        <pc:sldLayoutChg chg="add">
          <pc:chgData name="McCall, Lauren" userId="S::lmccall7@gatech.edu::0525a10b-d9b0-4c06-a260-852393986b03" providerId="AD" clId="Web-{92AC4123-9130-4EEF-8601-29621CD7BF19}" dt="2022-09-06T16:47:53.121" v="25"/>
          <pc:sldLayoutMkLst>
            <pc:docMk/>
            <pc:sldMasterMk cId="0" sldId="2147483661"/>
            <pc:sldLayoutMk cId="0" sldId="2147483663"/>
          </pc:sldLayoutMkLst>
        </pc:sldLayoutChg>
        <pc:sldLayoutChg chg="add">
          <pc:chgData name="McCall, Lauren" userId="S::lmccall7@gatech.edu::0525a10b-d9b0-4c06-a260-852393986b03" providerId="AD" clId="Web-{92AC4123-9130-4EEF-8601-29621CD7BF19}" dt="2022-09-06T16:47:53.121" v="25"/>
          <pc:sldLayoutMkLst>
            <pc:docMk/>
            <pc:sldMasterMk cId="0" sldId="2147483661"/>
            <pc:sldLayoutMk cId="0" sldId="2147483664"/>
          </pc:sldLayoutMkLst>
        </pc:sldLayoutChg>
        <pc:sldLayoutChg chg="add">
          <pc:chgData name="McCall, Lauren" userId="S::lmccall7@gatech.edu::0525a10b-d9b0-4c06-a260-852393986b03" providerId="AD" clId="Web-{92AC4123-9130-4EEF-8601-29621CD7BF19}" dt="2022-09-06T16:47:53.121" v="25"/>
          <pc:sldLayoutMkLst>
            <pc:docMk/>
            <pc:sldMasterMk cId="0" sldId="2147483661"/>
            <pc:sldLayoutMk cId="0" sldId="2147483665"/>
          </pc:sldLayoutMkLst>
        </pc:sldLayoutChg>
        <pc:sldLayoutChg chg="add">
          <pc:chgData name="McCall, Lauren" userId="S::lmccall7@gatech.edu::0525a10b-d9b0-4c06-a260-852393986b03" providerId="AD" clId="Web-{92AC4123-9130-4EEF-8601-29621CD7BF19}" dt="2022-09-06T16:47:53.121" v="25"/>
          <pc:sldLayoutMkLst>
            <pc:docMk/>
            <pc:sldMasterMk cId="0" sldId="2147483661"/>
            <pc:sldLayoutMk cId="0" sldId="2147483666"/>
          </pc:sldLayoutMkLst>
        </pc:sldLayoutChg>
        <pc:sldLayoutChg chg="add">
          <pc:chgData name="McCall, Lauren" userId="S::lmccall7@gatech.edu::0525a10b-d9b0-4c06-a260-852393986b03" providerId="AD" clId="Web-{92AC4123-9130-4EEF-8601-29621CD7BF19}" dt="2022-09-06T16:47:53.121" v="25"/>
          <pc:sldLayoutMkLst>
            <pc:docMk/>
            <pc:sldMasterMk cId="0" sldId="2147483661"/>
            <pc:sldLayoutMk cId="0" sldId="2147483667"/>
          </pc:sldLayoutMkLst>
        </pc:sldLayoutChg>
        <pc:sldLayoutChg chg="add">
          <pc:chgData name="McCall, Lauren" userId="S::lmccall7@gatech.edu::0525a10b-d9b0-4c06-a260-852393986b03" providerId="AD" clId="Web-{92AC4123-9130-4EEF-8601-29621CD7BF19}" dt="2022-09-06T16:47:53.121" v="25"/>
          <pc:sldLayoutMkLst>
            <pc:docMk/>
            <pc:sldMasterMk cId="0" sldId="2147483661"/>
            <pc:sldLayoutMk cId="0" sldId="2147483668"/>
          </pc:sldLayoutMkLst>
        </pc:sldLayoutChg>
        <pc:sldLayoutChg chg="add">
          <pc:chgData name="McCall, Lauren" userId="S::lmccall7@gatech.edu::0525a10b-d9b0-4c06-a260-852393986b03" providerId="AD" clId="Web-{92AC4123-9130-4EEF-8601-29621CD7BF19}" dt="2022-09-06T16:47:53.121" v="25"/>
          <pc:sldLayoutMkLst>
            <pc:docMk/>
            <pc:sldMasterMk cId="0" sldId="2147483661"/>
            <pc:sldLayoutMk cId="0" sldId="2147483669"/>
          </pc:sldLayoutMkLst>
        </pc:sldLayoutChg>
        <pc:sldLayoutChg chg="add">
          <pc:chgData name="McCall, Lauren" userId="S::lmccall7@gatech.edu::0525a10b-d9b0-4c06-a260-852393986b03" providerId="AD" clId="Web-{92AC4123-9130-4EEF-8601-29621CD7BF19}" dt="2022-09-06T16:47:53.121" v="25"/>
          <pc:sldLayoutMkLst>
            <pc:docMk/>
            <pc:sldMasterMk cId="0" sldId="2147483661"/>
            <pc:sldLayoutMk cId="0" sldId="2147483670"/>
          </pc:sldLayoutMkLst>
        </pc:sldLayoutChg>
        <pc:sldLayoutChg chg="add">
          <pc:chgData name="McCall, Lauren" userId="S::lmccall7@gatech.edu::0525a10b-d9b0-4c06-a260-852393986b03" providerId="AD" clId="Web-{92AC4123-9130-4EEF-8601-29621CD7BF19}" dt="2022-09-06T16:47:53.121" v="25"/>
          <pc:sldLayoutMkLst>
            <pc:docMk/>
            <pc:sldMasterMk cId="0" sldId="2147483661"/>
            <pc:sldLayoutMk cId="0" sldId="2147483671"/>
          </pc:sldLayoutMkLst>
        </pc:sldLayoutChg>
        <pc:sldLayoutChg chg="add">
          <pc:chgData name="McCall, Lauren" userId="S::lmccall7@gatech.edu::0525a10b-d9b0-4c06-a260-852393986b03" providerId="AD" clId="Web-{92AC4123-9130-4EEF-8601-29621CD7BF19}" dt="2022-09-06T16:47:53.121" v="25"/>
          <pc:sldLayoutMkLst>
            <pc:docMk/>
            <pc:sldMasterMk cId="0" sldId="2147483661"/>
            <pc:sldLayoutMk cId="0" sldId="2147483672"/>
          </pc:sldLayoutMkLst>
        </pc:sldLayoutChg>
      </pc:sldMasterChg>
    </pc:docChg>
  </pc:docChgLst>
  <pc:docChgLst>
    <pc:chgData name="McCall, Lauren" userId="S::lmccall7@gatech.edu::0525a10b-d9b0-4c06-a260-852393986b03" providerId="AD" clId="Web-{095E3FAD-6924-4AFE-8EBC-254D7D3ABC96}"/>
    <pc:docChg chg="modSld">
      <pc:chgData name="McCall, Lauren" userId="S::lmccall7@gatech.edu::0525a10b-d9b0-4c06-a260-852393986b03" providerId="AD" clId="Web-{095E3FAD-6924-4AFE-8EBC-254D7D3ABC96}" dt="2022-07-08T16:49:57.227" v="37" actId="20577"/>
      <pc:docMkLst>
        <pc:docMk/>
      </pc:docMkLst>
      <pc:sldChg chg="modSp">
        <pc:chgData name="McCall, Lauren" userId="S::lmccall7@gatech.edu::0525a10b-d9b0-4c06-a260-852393986b03" providerId="AD" clId="Web-{095E3FAD-6924-4AFE-8EBC-254D7D3ABC96}" dt="2022-07-08T16:49:57.227" v="37" actId="20577"/>
        <pc:sldMkLst>
          <pc:docMk/>
          <pc:sldMk cId="0" sldId="258"/>
        </pc:sldMkLst>
        <pc:spChg chg="mod">
          <ac:chgData name="McCall, Lauren" userId="S::lmccall7@gatech.edu::0525a10b-d9b0-4c06-a260-852393986b03" providerId="AD" clId="Web-{095E3FAD-6924-4AFE-8EBC-254D7D3ABC96}" dt="2022-07-08T16:49:57.227" v="37" actId="20577"/>
          <ac:spMkLst>
            <pc:docMk/>
            <pc:sldMk cId="0" sldId="258"/>
            <ac:spMk id="106" creationId="{00000000-0000-0000-0000-000000000000}"/>
          </ac:spMkLst>
        </pc:spChg>
      </pc:sldChg>
      <pc:sldChg chg="addSp delSp modSp delAnim">
        <pc:chgData name="McCall, Lauren" userId="S::lmccall7@gatech.edu::0525a10b-d9b0-4c06-a260-852393986b03" providerId="AD" clId="Web-{095E3FAD-6924-4AFE-8EBC-254D7D3ABC96}" dt="2022-07-08T16:49:07.225" v="19" actId="20577"/>
        <pc:sldMkLst>
          <pc:docMk/>
          <pc:sldMk cId="0" sldId="259"/>
        </pc:sldMkLst>
        <pc:spChg chg="mod">
          <ac:chgData name="McCall, Lauren" userId="S::lmccall7@gatech.edu::0525a10b-d9b0-4c06-a260-852393986b03" providerId="AD" clId="Web-{095E3FAD-6924-4AFE-8EBC-254D7D3ABC96}" dt="2022-07-08T16:47:41.613" v="12" actId="20577"/>
          <ac:spMkLst>
            <pc:docMk/>
            <pc:sldMk cId="0" sldId="259"/>
            <ac:spMk id="3" creationId="{7B042C46-6543-C32E-369E-48A36C025273}"/>
          </ac:spMkLst>
        </pc:spChg>
        <pc:spChg chg="mod">
          <ac:chgData name="McCall, Lauren" userId="S::lmccall7@gatech.edu::0525a10b-d9b0-4c06-a260-852393986b03" providerId="AD" clId="Web-{095E3FAD-6924-4AFE-8EBC-254D7D3ABC96}" dt="2022-07-08T16:49:07.225" v="19" actId="20577"/>
          <ac:spMkLst>
            <pc:docMk/>
            <pc:sldMk cId="0" sldId="259"/>
            <ac:spMk id="115" creationId="{00000000-0000-0000-0000-000000000000}"/>
          </ac:spMkLst>
        </pc:spChg>
        <pc:picChg chg="del">
          <ac:chgData name="McCall, Lauren" userId="S::lmccall7@gatech.edu::0525a10b-d9b0-4c06-a260-852393986b03" providerId="AD" clId="Web-{095E3FAD-6924-4AFE-8EBC-254D7D3ABC96}" dt="2022-07-08T16:46:57.486" v="0"/>
          <ac:picMkLst>
            <pc:docMk/>
            <pc:sldMk cId="0" sldId="259"/>
            <ac:picMk id="2" creationId="{F1E20E85-7232-5836-CF31-485E0F76F641}"/>
          </ac:picMkLst>
        </pc:picChg>
        <pc:picChg chg="add mod">
          <ac:chgData name="McCall, Lauren" userId="S::lmccall7@gatech.edu::0525a10b-d9b0-4c06-a260-852393986b03" providerId="AD" clId="Web-{095E3FAD-6924-4AFE-8EBC-254D7D3ABC96}" dt="2022-07-08T16:47:21.644" v="3" actId="14100"/>
          <ac:picMkLst>
            <pc:docMk/>
            <pc:sldMk cId="0" sldId="259"/>
            <ac:picMk id="5" creationId="{A1DA4911-9421-4C48-0D54-4E118432C672}"/>
          </ac:picMkLst>
        </pc:picChg>
      </pc:sldChg>
      <pc:sldChg chg="modSp">
        <pc:chgData name="McCall, Lauren" userId="S::lmccall7@gatech.edu::0525a10b-d9b0-4c06-a260-852393986b03" providerId="AD" clId="Web-{095E3FAD-6924-4AFE-8EBC-254D7D3ABC96}" dt="2022-07-08T16:49:49.977" v="36" actId="20577"/>
        <pc:sldMkLst>
          <pc:docMk/>
          <pc:sldMk cId="0" sldId="263"/>
        </pc:sldMkLst>
        <pc:spChg chg="mod">
          <ac:chgData name="McCall, Lauren" userId="S::lmccall7@gatech.edu::0525a10b-d9b0-4c06-a260-852393986b03" providerId="AD" clId="Web-{095E3FAD-6924-4AFE-8EBC-254D7D3ABC96}" dt="2022-07-08T16:49:49.977" v="36" actId="20577"/>
          <ac:spMkLst>
            <pc:docMk/>
            <pc:sldMk cId="0" sldId="263"/>
            <ac:spMk id="156" creationId="{00000000-0000-0000-0000-000000000000}"/>
          </ac:spMkLst>
        </pc:spChg>
      </pc:sldChg>
    </pc:docChg>
  </pc:docChgLst>
  <pc:docChgLst>
    <pc:chgData name="McCall, Lauren" userId="S::lmccall7@gatech.edu::0525a10b-d9b0-4c06-a260-852393986b03" providerId="AD" clId="Web-{B5981911-23F6-4A24-ABF1-DFABE147B981}"/>
    <pc:docChg chg="modSld">
      <pc:chgData name="McCall, Lauren" userId="S::lmccall7@gatech.edu::0525a10b-d9b0-4c06-a260-852393986b03" providerId="AD" clId="Web-{B5981911-23F6-4A24-ABF1-DFABE147B981}" dt="2022-09-07T23:13:15.695" v="32" actId="20577"/>
      <pc:docMkLst>
        <pc:docMk/>
      </pc:docMkLst>
      <pc:sldChg chg="modSp">
        <pc:chgData name="McCall, Lauren" userId="S::lmccall7@gatech.edu::0525a10b-d9b0-4c06-a260-852393986b03" providerId="AD" clId="Web-{B5981911-23F6-4A24-ABF1-DFABE147B981}" dt="2022-09-07T23:13:15.695" v="32" actId="20577"/>
        <pc:sldMkLst>
          <pc:docMk/>
          <pc:sldMk cId="3355212203" sldId="281"/>
        </pc:sldMkLst>
        <pc:spChg chg="mod">
          <ac:chgData name="McCall, Lauren" userId="S::lmccall7@gatech.edu::0525a10b-d9b0-4c06-a260-852393986b03" providerId="AD" clId="Web-{B5981911-23F6-4A24-ABF1-DFABE147B981}" dt="2022-09-07T23:13:15.695" v="32" actId="20577"/>
          <ac:spMkLst>
            <pc:docMk/>
            <pc:sldMk cId="3355212203" sldId="281"/>
            <ac:spMk id="3" creationId="{7B042C46-6543-C32E-369E-48A36C025273}"/>
          </ac:spMkLst>
        </pc:spChg>
      </pc:sldChg>
    </pc:docChg>
  </pc:docChgLst>
  <pc:docChgLst>
    <pc:chgData name="McCall, Lauren" userId="S::lmccall7@gatech.edu::0525a10b-d9b0-4c06-a260-852393986b03" providerId="AD" clId="Web-{C4332F42-A5A6-420D-BE2A-47FF29156452}"/>
    <pc:docChg chg="modSld">
      <pc:chgData name="McCall, Lauren" userId="S::lmccall7@gatech.edu::0525a10b-d9b0-4c06-a260-852393986b03" providerId="AD" clId="Web-{C4332F42-A5A6-420D-BE2A-47FF29156452}" dt="2022-06-24T16:19:53.650" v="7" actId="20577"/>
      <pc:docMkLst>
        <pc:docMk/>
      </pc:docMkLst>
      <pc:sldChg chg="modSp">
        <pc:chgData name="McCall, Lauren" userId="S::lmccall7@gatech.edu::0525a10b-d9b0-4c06-a260-852393986b03" providerId="AD" clId="Web-{C4332F42-A5A6-420D-BE2A-47FF29156452}" dt="2022-06-24T16:19:53.650" v="7" actId="20577"/>
        <pc:sldMkLst>
          <pc:docMk/>
          <pc:sldMk cId="0" sldId="260"/>
        </pc:sldMkLst>
        <pc:spChg chg="mod">
          <ac:chgData name="McCall, Lauren" userId="S::lmccall7@gatech.edu::0525a10b-d9b0-4c06-a260-852393986b03" providerId="AD" clId="Web-{C4332F42-A5A6-420D-BE2A-47FF29156452}" dt="2022-06-24T16:19:53.650" v="7" actId="20577"/>
          <ac:spMkLst>
            <pc:docMk/>
            <pc:sldMk cId="0" sldId="260"/>
            <ac:spMk id="128" creationId="{00000000-0000-0000-0000-000000000000}"/>
          </ac:spMkLst>
        </pc:spChg>
      </pc:sldChg>
    </pc:docChg>
  </pc:docChgLst>
  <pc:docChgLst>
    <pc:chgData name="McCall, Lauren" userId="S::lmccall7@gatech.edu::0525a10b-d9b0-4c06-a260-852393986b03" providerId="AD" clId="Web-{3E632218-DE15-433C-8FCA-92B4356706F8}"/>
    <pc:docChg chg="modSld">
      <pc:chgData name="McCall, Lauren" userId="S::lmccall7@gatech.edu::0525a10b-d9b0-4c06-a260-852393986b03" providerId="AD" clId="Web-{3E632218-DE15-433C-8FCA-92B4356706F8}" dt="2022-09-06T17:28:43.230" v="34" actId="20577"/>
      <pc:docMkLst>
        <pc:docMk/>
      </pc:docMkLst>
      <pc:sldChg chg="addSp delSp modSp">
        <pc:chgData name="McCall, Lauren" userId="S::lmccall7@gatech.edu::0525a10b-d9b0-4c06-a260-852393986b03" providerId="AD" clId="Web-{3E632218-DE15-433C-8FCA-92B4356706F8}" dt="2022-09-06T17:28:43.230" v="34" actId="20577"/>
        <pc:sldMkLst>
          <pc:docMk/>
          <pc:sldMk cId="1187132714" sldId="279"/>
        </pc:sldMkLst>
        <pc:spChg chg="add mod">
          <ac:chgData name="McCall, Lauren" userId="S::lmccall7@gatech.edu::0525a10b-d9b0-4c06-a260-852393986b03" providerId="AD" clId="Web-{3E632218-DE15-433C-8FCA-92B4356706F8}" dt="2022-09-06T17:27:41.288" v="15" actId="1076"/>
          <ac:spMkLst>
            <pc:docMk/>
            <pc:sldMk cId="1187132714" sldId="279"/>
            <ac:spMk id="6" creationId="{F03E97C3-A03D-6A49-907D-1C9AAEED02FF}"/>
          </ac:spMkLst>
        </pc:spChg>
        <pc:spChg chg="mod">
          <ac:chgData name="McCall, Lauren" userId="S::lmccall7@gatech.edu::0525a10b-d9b0-4c06-a260-852393986b03" providerId="AD" clId="Web-{3E632218-DE15-433C-8FCA-92B4356706F8}" dt="2022-09-06T17:28:43.230" v="34" actId="20577"/>
          <ac:spMkLst>
            <pc:docMk/>
            <pc:sldMk cId="1187132714" sldId="279"/>
            <ac:spMk id="16" creationId="{00000000-0000-0000-0000-000000000000}"/>
          </ac:spMkLst>
        </pc:spChg>
        <pc:spChg chg="mod">
          <ac:chgData name="McCall, Lauren" userId="S::lmccall7@gatech.edu::0525a10b-d9b0-4c06-a260-852393986b03" providerId="AD" clId="Web-{3E632218-DE15-433C-8FCA-92B4356706F8}" dt="2022-09-06T17:27:39.710" v="14" actId="1076"/>
          <ac:spMkLst>
            <pc:docMk/>
            <pc:sldMk cId="1187132714" sldId="279"/>
            <ac:spMk id="17" creationId="{489D615E-6E62-D80B-FF1B-1D54F613CE61}"/>
          </ac:spMkLst>
        </pc:spChg>
        <pc:spChg chg="mod">
          <ac:chgData name="McCall, Lauren" userId="S::lmccall7@gatech.edu::0525a10b-d9b0-4c06-a260-852393986b03" providerId="AD" clId="Web-{3E632218-DE15-433C-8FCA-92B4356706F8}" dt="2022-09-06T17:27:49.898" v="17" actId="1076"/>
          <ac:spMkLst>
            <pc:docMk/>
            <pc:sldMk cId="1187132714" sldId="279"/>
            <ac:spMk id="18" creationId="{9F7353BA-DD15-16FE-0FAA-A4F7EDCCA4D1}"/>
          </ac:spMkLst>
        </pc:spChg>
        <pc:spChg chg="mod">
          <ac:chgData name="McCall, Lauren" userId="S::lmccall7@gatech.edu::0525a10b-d9b0-4c06-a260-852393986b03" providerId="AD" clId="Web-{3E632218-DE15-433C-8FCA-92B4356706F8}" dt="2022-09-06T17:27:46.164" v="16" actId="1076"/>
          <ac:spMkLst>
            <pc:docMk/>
            <pc:sldMk cId="1187132714" sldId="279"/>
            <ac:spMk id="20" creationId="{4A1DA492-8CC3-ACF3-AA89-BEB71D11BB69}"/>
          </ac:spMkLst>
        </pc:spChg>
        <pc:picChg chg="add del mod">
          <ac:chgData name="McCall, Lauren" userId="S::lmccall7@gatech.edu::0525a10b-d9b0-4c06-a260-852393986b03" providerId="AD" clId="Web-{3E632218-DE15-433C-8FCA-92B4356706F8}" dt="2022-09-06T17:26:41.956" v="2"/>
          <ac:picMkLst>
            <pc:docMk/>
            <pc:sldMk cId="1187132714" sldId="279"/>
            <ac:picMk id="2" creationId="{4F3722EE-D580-805B-63FE-9C7850A2F258}"/>
          </ac:picMkLst>
        </pc:picChg>
        <pc:picChg chg="add mod">
          <ac:chgData name="McCall, Lauren" userId="S::lmccall7@gatech.edu::0525a10b-d9b0-4c06-a260-852393986b03" providerId="AD" clId="Web-{3E632218-DE15-433C-8FCA-92B4356706F8}" dt="2022-09-06T17:27:34.991" v="13" actId="1076"/>
          <ac:picMkLst>
            <pc:docMk/>
            <pc:sldMk cId="1187132714" sldId="279"/>
            <ac:picMk id="4" creationId="{6B56F605-FBE7-C601-41ED-2D99FB6B107A}"/>
          </ac:picMkLst>
        </pc:picChg>
        <pc:picChg chg="del">
          <ac:chgData name="McCall, Lauren" userId="S::lmccall7@gatech.edu::0525a10b-d9b0-4c06-a260-852393986b03" providerId="AD" clId="Web-{3E632218-DE15-433C-8FCA-92B4356706F8}" dt="2022-09-06T17:27:25.397" v="10"/>
          <ac:picMkLst>
            <pc:docMk/>
            <pc:sldMk cId="1187132714" sldId="279"/>
            <ac:picMk id="7" creationId="{FD531210-2C83-99FF-B633-1D69C92A2091}"/>
          </ac:picMkLst>
        </pc:picChg>
      </pc:sldChg>
    </pc:docChg>
  </pc:docChgLst>
  <pc:docChgLst>
    <pc:chgData name="Paz, Jed Matthew M" userId="S::jpaz6@gatech.edu::6c9ebb77-b819-4654-95d7-a9e398582544" providerId="AD" clId="Web-{E39570EA-B7D4-36FD-495E-AB0B14F96EC9}"/>
    <pc:docChg chg="modSld">
      <pc:chgData name="Paz, Jed Matthew M" userId="S::jpaz6@gatech.edu::6c9ebb77-b819-4654-95d7-a9e398582544" providerId="AD" clId="Web-{E39570EA-B7D4-36FD-495E-AB0B14F96EC9}" dt="2024-07-22T09:36:02.259" v="96" actId="1076"/>
      <pc:docMkLst>
        <pc:docMk/>
      </pc:docMkLst>
      <pc:sldChg chg="modSp">
        <pc:chgData name="Paz, Jed Matthew M" userId="S::jpaz6@gatech.edu::6c9ebb77-b819-4654-95d7-a9e398582544" providerId="AD" clId="Web-{E39570EA-B7D4-36FD-495E-AB0B14F96EC9}" dt="2024-07-22T09:36:02.259" v="96" actId="1076"/>
        <pc:sldMkLst>
          <pc:docMk/>
          <pc:sldMk cId="115436110" sldId="283"/>
        </pc:sldMkLst>
        <pc:spChg chg="mod">
          <ac:chgData name="Paz, Jed Matthew M" userId="S::jpaz6@gatech.edu::6c9ebb77-b819-4654-95d7-a9e398582544" providerId="AD" clId="Web-{E39570EA-B7D4-36FD-495E-AB0B14F96EC9}" dt="2024-07-22T09:36:02.259" v="96" actId="1076"/>
          <ac:spMkLst>
            <pc:docMk/>
            <pc:sldMk cId="115436110" sldId="283"/>
            <ac:spMk id="10" creationId="{F03FF40B-90F5-14D9-B2D5-471CEDE75700}"/>
          </ac:spMkLst>
        </pc:spChg>
      </pc:sldChg>
      <pc:sldChg chg="modSp">
        <pc:chgData name="Paz, Jed Matthew M" userId="S::jpaz6@gatech.edu::6c9ebb77-b819-4654-95d7-a9e398582544" providerId="AD" clId="Web-{E39570EA-B7D4-36FD-495E-AB0B14F96EC9}" dt="2024-07-22T09:34:17.085" v="45" actId="20577"/>
        <pc:sldMkLst>
          <pc:docMk/>
          <pc:sldMk cId="1749777786" sldId="285"/>
        </pc:sldMkLst>
        <pc:spChg chg="mod">
          <ac:chgData name="Paz, Jed Matthew M" userId="S::jpaz6@gatech.edu::6c9ebb77-b819-4654-95d7-a9e398582544" providerId="AD" clId="Web-{E39570EA-B7D4-36FD-495E-AB0B14F96EC9}" dt="2024-07-22T09:34:17.085" v="45" actId="20577"/>
          <ac:spMkLst>
            <pc:docMk/>
            <pc:sldMk cId="1749777786" sldId="285"/>
            <ac:spMk id="10" creationId="{F03FF40B-90F5-14D9-B2D5-471CEDE75700}"/>
          </ac:spMkLst>
        </pc:spChg>
      </pc:sldChg>
    </pc:docChg>
  </pc:docChgLst>
  <pc:docChgLst>
    <pc:chgData name="Missner, Samuel A" userId="S::smissner3@gatech.edu::a488782b-140e-4077-96f0-dcf6587c1901" providerId="AD" clId="Web-{9EFAA0F8-25B2-4D33-AED3-E8533F19E819}"/>
    <pc:docChg chg="modSld">
      <pc:chgData name="Missner, Samuel A" userId="S::smissner3@gatech.edu::a488782b-140e-4077-96f0-dcf6587c1901" providerId="AD" clId="Web-{9EFAA0F8-25B2-4D33-AED3-E8533F19E819}" dt="2022-10-02T20:22:58.762" v="0"/>
      <pc:docMkLst>
        <pc:docMk/>
      </pc:docMkLst>
      <pc:sldChg chg="delSp">
        <pc:chgData name="Missner, Samuel A" userId="S::smissner3@gatech.edu::a488782b-140e-4077-96f0-dcf6587c1901" providerId="AD" clId="Web-{9EFAA0F8-25B2-4D33-AED3-E8533F19E819}" dt="2022-10-02T20:22:58.762" v="0"/>
        <pc:sldMkLst>
          <pc:docMk/>
          <pc:sldMk cId="0" sldId="258"/>
        </pc:sldMkLst>
        <pc:picChg chg="del">
          <ac:chgData name="Missner, Samuel A" userId="S::smissner3@gatech.edu::a488782b-140e-4077-96f0-dcf6587c1901" providerId="AD" clId="Web-{9EFAA0F8-25B2-4D33-AED3-E8533F19E819}" dt="2022-10-02T20:22:58.762" v="0"/>
          <ac:picMkLst>
            <pc:docMk/>
            <pc:sldMk cId="0" sldId="258"/>
            <ac:picMk id="2" creationId="{91809B13-B099-1440-4BDC-308D736E76CF}"/>
          </ac:picMkLst>
        </pc:picChg>
      </pc:sldChg>
    </pc:docChg>
  </pc:docChgLst>
  <pc:docChgLst>
    <pc:chgData name="Edwards, Douglas" userId="S::dedwards7@gatech.edu::c1a94ccf-7d62-4a44-bbe9-4639a4150ebf" providerId="AD" clId="Web-{E6ED5E8D-089A-4DF8-B577-19B78F4A397B}"/>
    <pc:docChg chg="mod">
      <pc:chgData name="Edwards, Douglas" userId="S::dedwards7@gatech.edu::c1a94ccf-7d62-4a44-bbe9-4639a4150ebf" providerId="AD" clId="Web-{E6ED5E8D-089A-4DF8-B577-19B78F4A397B}" dt="2022-07-26T15:54:05.450" v="4"/>
      <pc:docMkLst>
        <pc:docMk/>
      </pc:docMkLst>
      <pc:sldChg chg="addCm">
        <pc:chgData name="Edwards, Douglas" userId="S::dedwards7@gatech.edu::c1a94ccf-7d62-4a44-bbe9-4639a4150ebf" providerId="AD" clId="Web-{E6ED5E8D-089A-4DF8-B577-19B78F4A397B}" dt="2022-07-26T15:54:05.450" v="4"/>
        <pc:sldMkLst>
          <pc:docMk/>
          <pc:sldMk cId="0" sldId="259"/>
        </pc:sldMkLst>
      </pc:sldChg>
      <pc:sldChg chg="addCm">
        <pc:chgData name="Edwards, Douglas" userId="S::dedwards7@gatech.edu::c1a94ccf-7d62-4a44-bbe9-4639a4150ebf" providerId="AD" clId="Web-{E6ED5E8D-089A-4DF8-B577-19B78F4A397B}" dt="2022-07-26T15:37:46.887" v="1"/>
        <pc:sldMkLst>
          <pc:docMk/>
          <pc:sldMk cId="0" sldId="261"/>
        </pc:sldMkLst>
      </pc:sldChg>
      <pc:sldChg chg="addCm">
        <pc:chgData name="Edwards, Douglas" userId="S::dedwards7@gatech.edu::c1a94ccf-7d62-4a44-bbe9-4639a4150ebf" providerId="AD" clId="Web-{E6ED5E8D-089A-4DF8-B577-19B78F4A397B}" dt="2022-07-26T15:46:18.013" v="3"/>
        <pc:sldMkLst>
          <pc:docMk/>
          <pc:sldMk cId="0" sldId="263"/>
        </pc:sldMkLst>
      </pc:sldChg>
      <pc:sldChg chg="addCm">
        <pc:chgData name="Edwards, Douglas" userId="S::dedwards7@gatech.edu::c1a94ccf-7d62-4a44-bbe9-4639a4150ebf" providerId="AD" clId="Web-{E6ED5E8D-089A-4DF8-B577-19B78F4A397B}" dt="2022-07-26T15:44:15.212" v="2"/>
        <pc:sldMkLst>
          <pc:docMk/>
          <pc:sldMk cId="0" sldId="266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9-06T16:37:29.00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4275 6467 16383 0 0,'-1'0'0'0'0,"-3"0"0"0"0,-8 1 0 0 0,-12 5 0 0 0,-13 6 0 0 0,-13 6 0 0 0,-13 7 0 0 0,0 1 0 0 0,3-2 0 0 0,0 0 0 0 0,1-2 0 0 0,1-2 0 0 0,2 0 0 0 0,0-2 0 0 0,2 0 0 0 0,1-1 0 0 0,1-2 0 0 0,2-2 0 0 0,2-2 0 0 0,4-2 0 0 0,1-1 0 0 0,4-2 0 0 0,1 0 0 0 0,2-1 0 0 0,2 0 0 0 0,-1 1 0 0 0,1-1 0 0 0,-1-1 0 0 0,1 0 0 0 0,-3-1 0 0 0,-2-1 0 0 0,-3-1 0 0 0,-3 0 0 0 0,-2-1 0 0 0,-1 0 0 0 0,1-1 0 0 0,1-1 0 0 0,3-1 0 0 0,3-2 0 0 0,2-2 0 0 0,3-2 0 0 0,0-3 0 0 0,1-3 0 0 0,-1-1 0 0 0,0-3 0 0 0,-1 1 0 0 0,1-1 0 0 0,1 1 0 0 0,1 1 0 0 0,1 1 0 0 0,1 1 0 0 0,2 1 0 0 0,0 0 0 0 0,1 0 0 0 0,0 1 0 0 0,0 1 0 0 0,0 0 0 0 0,0 1 0 0 0,0 1 0 0 0,1 1 0 0 0,3 1 0 0 0,3 0 0 0 0,1 0 0 0 0,2 0 0 0 0,1 0 0 0 0,0 0 0 0 0,-1-1 0 0 0,1-1 0 0 0,-1-1 0 0 0,2 1 0 0 0,1 1 0 0 0,3 1 0 0 0,2 2 0 0 0,1 0 0 0 0,0 0 0 0 0,0-2 0 0 0,-2-1 0 0 0,-2-2 0 0 0,0 0 0 0 0,-1-1 0 0 0,1 1 0 0 0,1 1 0 0 0,1 0 0 0 0,1-1 0 0 0,0 0 0 0 0,0-2 0 0 0,-2-2 0 0 0,-1-3 0 0 0,0 0 0 0 0,-1-3 0 0 0,-1-1 0 0 0,0-1 0 0 0,0-2 0 0 0,1-1 0 0 0,-1-2 0 0 0,1-2 0 0 0,1 2 0 0 0,3 1 0 0 0,3 0 0 0 0,1 1 0 0 0,3-2 0 0 0,2-3 0 0 0,0-5 0 0 0,1-3 0 0 0,1-4 0 0 0,1-1 0 0 0,2 2 0 0 0,2 2 0 0 0,3 4 0 0 0,3 1 0 0 0,3 2 0 0 0,3 0 0 0 0,4-3 0 0 0,3-2 0 0 0,1-1 0 0 0,2-1 0 0 0,0 3 0 0 0,0 2 0 0 0,0 5 0 0 0,1 3 0 0 0,0 4 0 0 0,-1 3 0 0 0,0 2 0 0 0,1 2 0 0 0,2 1 0 0 0,2 1 0 0 0,5 2 0 0 0,3 2 0 0 0,5 2 0 0 0,4 2 0 0 0,5 2 0 0 0,7 3 0 0 0,13 0 0 0 0,10 1 0 0 0,6 0 0 0 0,0 1 0 0 0,-6-1 0 0 0,-9 1 0 0 0,-9-1 0 0 0,-9 0 0 0 0,-6 0 0 0 0,-2 0 0 0 0,0 1 0 0 0,1 0 0 0 0,2 3 0 0 0,1 1 0 0 0,0 0 0 0 0,-3 1 0 0 0,-3 1 0 0 0,-3-1 0 0 0,-4 2 0 0 0,-1 1 0 0 0,0 2 0 0 0,-1 0 0 0 0,-1 1 0 0 0,-2 0 0 0 0,-2 0 0 0 0,-3-1 0 0 0,-4-1 0 0 0,-4-1 0 0 0,-2-3 0 0 0,-4 0 0 0 0,-1-2 0 0 0,0 0 0 0 0,-1 0 0 0 0,0 1 0 0 0,1 1 0 0 0,-1 0 0 0 0,-1 1 0 0 0,0 1 0 0 0,-1 0 0 0 0,0 2 0 0 0,0 1 0 0 0,1 1 0 0 0,1 2 0 0 0,0 1 0 0 0,0 0 0 0 0,-2-2 0 0 0,-2-1 0 0 0,-2-2 0 0 0,-4-4 0 0 0,-1-1 0 0 0,-1 0 0 0 0,1 1 0 0 0,3 6 0 0 0,5 6 0 0 0,4 5 0 0 0,1 0 0 0 0,1 0 0 0 0,-3-3 0 0 0,-3-5 0 0 0,-3-4 0 0 0,-4-3 0 0 0,-2-3 0 0 0,-1-1 0 0 0,1 3 0 0 0,0 4 0 0 0,3 5 0 0 0,0 2 0 0 0,-1 1 0 0 0,0-1 0 0 0,-2-2 0 0 0,-1-4 0 0 0,0-4 0 0 0,-2-1 0 0 0,0 2 0 0 0,2 4 0 0 0,0 7 0 0 0,0 6 0 0 0,2 2 0 0 0,0 0 0 0 0,-1-3 0 0 0,-1-5 0 0 0,0-5 0 0 0,-1-4 0 0 0,0-4 0 0 0,-1-2 0 0 0,1 0 0 0 0,0 3 0 0 0,2 5 0 0 0,0 5 0 0 0,0 2 0 0 0,1 0 0 0 0,-1-1 0 0 0,0-3 0 0 0,-1-5 0 0 0,0 0 0 0 0,0-1 0 0 0,1 3 0 0 0,2 5 0 0 0,2 3 0 0 0,0 2 0 0 0,1-1 0 0 0,-2-3 0 0 0,-1-4 0 0 0,-2-3 0 0 0,-1-4 0 0 0,-1-1 0 0 0,-1-1 0 0 0,0 3 0 0 0,0 1 0 0 0,1 2 0 0 0,0-1 0 0 0,0-2 0 0 0,-1-2 0 0 0,1-2 0 0 0,1 0 0 0 0,0 1 0 0 0,2 2 0 0 0,0 2 0 0 0,1 2 0 0 0,0-1 0 0 0,-1-1 0 0 0,-2-2 0 0 0,0-2 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2ede7b94db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2ede7b94db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2ede7b94db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2ede7b94db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036290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2ede7b94db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2ede7b94db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2990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801516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88187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US"/>
              <a:t>Link to Script: https://earsketch.gatech.edu/earsketch2/?sharing=40yqs0cJieOOOW-0z9SnZg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2a8cffa8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4" name="Google Shape;84;g102a8cffa8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02a8cffa85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102a8cffa85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02a8cffa85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102a8cffa85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26016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02a8cffa85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102a8cffa85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30984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02a8cffa85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102a8cffa85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69468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2ede7b94db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g12ede7b94db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27fff6a08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g127fff6a082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298218ad33_0_29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g1298218ad33_0_296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" name="Google Shape;12;g1298218ad33_0_296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" name="Google Shape;13;g1298218ad33_0_29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298218ad33_0_357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62" name="Google Shape;62;g1298218ad33_0_35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g1298218ad33_0_36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65" name="Google Shape;65;g1298218ad33_0_36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g1298218ad33_0_36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" name="Google Shape;67;g1298218ad33_0_360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8" name="Google Shape;68;g1298218ad33_0_360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g1298218ad33_0_36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298218ad33_0_29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g1298218ad33_0_296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" name="Google Shape;12;g1298218ad33_0_296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" name="Google Shape;13;g1298218ad33_0_29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oogle Shape;15;g1298218ad33_0_30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6" name="Google Shape;16;g1298218ad33_0_30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g1298218ad33_0_30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Google Shape;18;g1298218ad33_0_304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g1298218ad33_0_30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1298218ad33_0_310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g1298218ad33_0_310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3" name="Google Shape;23;g1298218ad33_0_310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g1298218ad33_0_3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1298218ad33_0_31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g1298218ad33_0_31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8" name="Google Shape;28;g1298218ad33_0_318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g1298218ad33_0_318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g1298218ad33_0_31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1298218ad33_0_32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g1298218ad33_0_32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4" name="Google Shape;34;g1298218ad33_0_32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1298218ad33_0_33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" name="Google Shape;37;g1298218ad33_0_33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8" name="Google Shape;38;g1298218ad33_0_33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g1298218ad33_0_33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" name="Google Shape;40;g1298218ad33_0_334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41" name="Google Shape;41;g1298218ad33_0_334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g1298218ad33_0_33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oogle Shape;44;g1298218ad33_0_342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45" name="Google Shape;45;g1298218ad33_0_34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g1298218ad33_0_34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g1298218ad33_0_342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g1298218ad33_0_34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1298218ad33_0_348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1" name="Google Shape;51;g1298218ad33_0_34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2" name="Google Shape;52;g1298218ad33_0_34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g1298218ad33_0_34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" name="Google Shape;54;g1298218ad33_0_348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55" name="Google Shape;55;g1298218ad33_0_348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6" name="Google Shape;56;g1298218ad33_0_348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7" name="Google Shape;57;g1298218ad33_0_34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g1298218ad33_0_36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298218ad33_0_357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60" name="Google Shape;60;g1298218ad33_0_35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g1298218ad33_0_36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63" name="Google Shape;63;g1298218ad33_0_36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g1298218ad33_0_36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" name="Google Shape;65;g1298218ad33_0_360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6" name="Google Shape;66;g1298218ad33_0_360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g1298218ad33_0_36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298218ad33_0_36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4733925"/>
            <a:ext cx="596796" cy="28028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433028C-A293-4A40-AE26-2C4F33E5A8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756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1298218ad33_0_310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g1298218ad33_0_310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19" name="Google Shape;19;g1298218ad33_0_310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g1298218ad33_0_3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g1298218ad33_0_32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g1298218ad33_0_32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4" name="Google Shape;24;g1298218ad33_0_32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g1298218ad33_0_30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7" name="Google Shape;27;g1298218ad33_0_30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g1298218ad33_0_30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" name="Google Shape;29;g1298218ad33_0_304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g1298218ad33_0_30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1298218ad33_0_31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g1298218ad33_0_31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4" name="Google Shape;34;g1298218ad33_0_318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5" name="Google Shape;35;g1298218ad33_0_318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g1298218ad33_0_31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1298218ad33_0_33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" name="Google Shape;39;g1298218ad33_0_33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0" name="Google Shape;40;g1298218ad33_0_33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g1298218ad33_0_33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" name="Google Shape;42;g1298218ad33_0_334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43" name="Google Shape;43;g1298218ad33_0_334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g1298218ad33_0_33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oogle Shape;46;g1298218ad33_0_342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47" name="Google Shape;47;g1298218ad33_0_34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g1298218ad33_0_34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" name="Google Shape;49;g1298218ad33_0_342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g1298218ad33_0_34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298218ad33_0_348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" name="Google Shape;53;g1298218ad33_0_34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4" name="Google Shape;54;g1298218ad33_0_34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g1298218ad33_0_34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" name="Google Shape;56;g1298218ad33_0_348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57" name="Google Shape;57;g1298218ad33_0_348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8" name="Google Shape;58;g1298218ad33_0_348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g1298218ad33_0_34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298218ad33_0_29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g1298218ad33_0_29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g1298218ad33_0_29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298218ad33_0_29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g1298218ad33_0_29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g1298218ad33_0_29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0.png"/><Relationship Id="rId5" Type="http://schemas.openxmlformats.org/officeDocument/2006/relationships/customXml" Target="../ink/ink1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hyperlink" Target="https://earsketch.gatech.edu/earsketch2/?sharing=40yqs0cJieOOOW-0z9SnZ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12MY6g_30MA?feature=oembed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BdZJaxBybTA?feature=oembed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U_c9HyTP1nc?feature=oembed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oIBtePb-dGY?start=38&amp;feature=oembed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hyperlink" Target="https://earsketch.gatech.edu/earsketch2/?sharing=v5ik4lAeNSS_j5KZ4RoW2w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950" y="286300"/>
            <a:ext cx="8834100" cy="2664225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6" name="Google Shape;76;p1"/>
          <p:cNvSpPr txBox="1"/>
          <p:nvPr/>
        </p:nvSpPr>
        <p:spPr>
          <a:xfrm>
            <a:off x="1355400" y="-191041"/>
            <a:ext cx="6433200" cy="3219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lang="en-US" sz="4800" b="1" i="0" u="none" strike="noStrike" cap="none">
              <a:solidFill>
                <a:srgbClr val="1C3678"/>
              </a:solidFill>
              <a:highlight>
                <a:srgbClr val="EDEBE9"/>
              </a:highlight>
              <a:latin typeface="Roboto"/>
              <a:ea typeface="Roboto"/>
              <a:cs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Effects</a:t>
            </a:r>
            <a:endParaRPr sz="48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100"/>
            </a:pPr>
            <a:endParaRPr lang="en" sz="4800" b="1">
              <a:solidFill>
                <a:schemeClr val="accent5"/>
              </a:solidFill>
              <a:latin typeface="Roboto"/>
              <a:ea typeface="Roboto"/>
              <a:cs typeface="Roboto"/>
            </a:endParaRPr>
          </a:p>
          <a:p>
            <a:pPr algn="ctr">
              <a:buSzPts val="1100"/>
            </a:pPr>
            <a:r>
              <a:rPr lang="en" sz="2000" b="1">
                <a:solidFill>
                  <a:schemeClr val="accent5"/>
                </a:solidFill>
                <a:latin typeface="Roboto"/>
                <a:ea typeface="Roboto"/>
                <a:cs typeface="Roboto"/>
              </a:rPr>
              <a:t>Duration: 45 minutes</a:t>
            </a:r>
            <a:endParaRPr lang="en" sz="20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1" i="0" u="none" strike="noStrike" cap="none">
              <a:solidFill>
                <a:srgbClr val="1C3678"/>
              </a:solidFill>
              <a:latin typeface="Roboto"/>
              <a:ea typeface="Roboto"/>
              <a:cs typeface="Roboto"/>
            </a:endParaRPr>
          </a:p>
          <a:p>
            <a:pPr algn="ctr">
              <a:buClr>
                <a:schemeClr val="dk1"/>
              </a:buClr>
              <a:buSzPts val="1100"/>
            </a:pPr>
            <a:endParaRPr lang="en-US">
              <a:latin typeface="Verdana"/>
              <a:ea typeface="Verdana"/>
              <a:cs typeface="Verdana"/>
            </a:endParaRPr>
          </a:p>
        </p:txBody>
      </p:sp>
      <p:pic>
        <p:nvPicPr>
          <p:cNvPr id="77" name="Google Shape;7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2875" y="3380649"/>
            <a:ext cx="5186293" cy="6627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"/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2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9D7FB7D7-F103-B54A-FCBF-4E4480954C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335" y="4157333"/>
            <a:ext cx="2743200" cy="986035"/>
          </a:xfrm>
          <a:prstGeom prst="rect">
            <a:avLst/>
          </a:prstGeom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4EDFE15F-5FB2-8CF1-4856-DCB582581C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38831" y="3533594"/>
            <a:ext cx="3445777" cy="78176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2ede7b94db_0_14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rgbClr val="A64D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46" name="Google Shape;146;g12ede7b94db_0_14"/>
          <p:cNvSpPr txBox="1"/>
          <p:nvPr/>
        </p:nvSpPr>
        <p:spPr>
          <a:xfrm>
            <a:off x="360350" y="3663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BUILD YOUR TOOLBOX: MUSIC </a:t>
            </a:r>
            <a:endParaRPr sz="2600" b="1"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7" name="Google Shape;147;g12ede7b94db_0_14"/>
          <p:cNvPicPr preferRelativeResize="0"/>
          <p:nvPr/>
        </p:nvPicPr>
        <p:blipFill rotWithShape="1">
          <a:blip r:embed="rId3">
            <a:alphaModFix/>
          </a:blip>
          <a:srcRect l="64659" t="66040" r="1743" b="13381"/>
          <a:stretch/>
        </p:blipFill>
        <p:spPr>
          <a:xfrm>
            <a:off x="6429000" y="981375"/>
            <a:ext cx="2530600" cy="3817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8" name="Google Shape;148;g12ede7b94db_0_14"/>
          <p:cNvGraphicFramePr/>
          <p:nvPr>
            <p:extLst>
              <p:ext uri="{D42A27DB-BD31-4B8C-83A1-F6EECF244321}">
                <p14:modId xmlns:p14="http://schemas.microsoft.com/office/powerpoint/2010/main" val="3312841467"/>
              </p:ext>
            </p:extLst>
          </p:nvPr>
        </p:nvGraphicFramePr>
        <p:xfrm>
          <a:off x="360350" y="1546313"/>
          <a:ext cx="3691450" cy="1700475"/>
        </p:xfrm>
        <a:graphic>
          <a:graphicData uri="http://schemas.openxmlformats.org/drawingml/2006/table">
            <a:tbl>
              <a:tblPr>
                <a:noFill/>
                <a:tableStyleId>{96525240-607C-4307-9BF2-CCDD2EA50FCC}</a:tableStyleId>
              </a:tblPr>
              <a:tblGrid>
                <a:gridCol w="369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9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100" b="1" u="none" strike="noStrike" cap="none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Reverb</a:t>
                      </a:r>
                      <a:r>
                        <a:rPr lang="en" sz="2100" b="1" u="none" strike="noStrike" cap="none" dirty="0">
                          <a:latin typeface="Roboto"/>
                          <a:ea typeface="Roboto"/>
                          <a:cs typeface="Roboto"/>
                        </a:rPr>
                        <a:t> Effect</a:t>
                      </a:r>
                      <a:endParaRPr sz="2100" b="1" u="none" strike="noStrike" cap="none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A6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Roboto"/>
                          <a:ea typeface="Arial"/>
                          <a:cs typeface="Arial"/>
                          <a:sym typeface="Arial"/>
                        </a:rPr>
                        <a:t>A slowly decaying ambiance which is added</a:t>
                      </a:r>
                      <a:r>
                        <a:rPr lang="en-US" sz="14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Roboto"/>
                          <a:ea typeface="Arial"/>
                          <a:cs typeface="Arial"/>
                        </a:rPr>
                        <a:t> </a:t>
                      </a:r>
                      <a:r>
                        <a:rPr lang="en-US" sz="14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Roboto"/>
                          <a:ea typeface="Arial"/>
                          <a:cs typeface="Arial"/>
                          <a:sym typeface="Arial"/>
                        </a:rPr>
                        <a:t> to the source signal</a:t>
                      </a:r>
                      <a:endParaRPr sz="1600" u="none" strike="noStrike" cap="none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9" name="Google Shape;149;g12ede7b94db_0_14"/>
          <p:cNvGraphicFramePr/>
          <p:nvPr>
            <p:extLst>
              <p:ext uri="{D42A27DB-BD31-4B8C-83A1-F6EECF244321}">
                <p14:modId xmlns:p14="http://schemas.microsoft.com/office/powerpoint/2010/main" val="1759637740"/>
              </p:ext>
            </p:extLst>
          </p:nvPr>
        </p:nvGraphicFramePr>
        <p:xfrm>
          <a:off x="4807400" y="1546313"/>
          <a:ext cx="3691450" cy="1700475"/>
        </p:xfrm>
        <a:graphic>
          <a:graphicData uri="http://schemas.openxmlformats.org/drawingml/2006/table">
            <a:tbl>
              <a:tblPr>
                <a:noFill/>
                <a:tableStyleId>{96525240-607C-4307-9BF2-CCDD2EA50FCC}</a:tableStyleId>
              </a:tblPr>
              <a:tblGrid>
                <a:gridCol w="369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9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100" b="1" u="none" strike="noStrike" cap="none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Delay</a:t>
                      </a:r>
                      <a:r>
                        <a:rPr lang="en" sz="2100" b="1" u="none" strike="noStrike" cap="none" dirty="0">
                          <a:latin typeface="Roboto"/>
                          <a:ea typeface="Roboto"/>
                          <a:cs typeface="Roboto"/>
                        </a:rPr>
                        <a:t> Effect</a:t>
                      </a:r>
                      <a:endParaRPr sz="2100" b="1" u="none" strike="noStrike" cap="none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A6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Roboto"/>
                          <a:ea typeface="Arial"/>
                          <a:cs typeface="Arial"/>
                          <a:sym typeface="Arial"/>
                        </a:rPr>
                        <a:t>A repeated echo-like delay which is added of the original sound</a:t>
                      </a:r>
                      <a:endParaRPr sz="2100" u="none" strike="noStrike" cap="none" dirty="0">
                        <a:highlight>
                          <a:srgbClr val="FFFFFF"/>
                        </a:highlight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Google Shape;81;p1">
            <a:extLst>
              <a:ext uri="{FF2B5EF4-FFF2-40B4-BE49-F238E27FC236}">
                <a16:creationId xmlns:a16="http://schemas.microsoft.com/office/drawing/2014/main" id="{46B56F22-BB75-9325-2E73-638EA25A431D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lang="en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2ede7b94db_0_14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rgbClr val="A64D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46" name="Google Shape;146;g12ede7b94db_0_14"/>
          <p:cNvSpPr txBox="1"/>
          <p:nvPr/>
        </p:nvSpPr>
        <p:spPr>
          <a:xfrm>
            <a:off x="360350" y="3663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BUILD YOUR TOOLBOX: MUSIC </a:t>
            </a:r>
            <a:endParaRPr sz="2600" b="1"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7" name="Google Shape;147;g12ede7b94db_0_14"/>
          <p:cNvPicPr preferRelativeResize="0"/>
          <p:nvPr/>
        </p:nvPicPr>
        <p:blipFill rotWithShape="1">
          <a:blip r:embed="rId3">
            <a:alphaModFix/>
          </a:blip>
          <a:srcRect l="64659" t="66040" r="1743" b="13381"/>
          <a:stretch/>
        </p:blipFill>
        <p:spPr>
          <a:xfrm>
            <a:off x="6429000" y="981375"/>
            <a:ext cx="2530600" cy="3817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8" name="Google Shape;148;g12ede7b94db_0_14"/>
          <p:cNvGraphicFramePr/>
          <p:nvPr>
            <p:extLst>
              <p:ext uri="{D42A27DB-BD31-4B8C-83A1-F6EECF244321}">
                <p14:modId xmlns:p14="http://schemas.microsoft.com/office/powerpoint/2010/main" val="3891737978"/>
              </p:ext>
            </p:extLst>
          </p:nvPr>
        </p:nvGraphicFramePr>
        <p:xfrm>
          <a:off x="360350" y="1546313"/>
          <a:ext cx="3691450" cy="1700475"/>
        </p:xfrm>
        <a:graphic>
          <a:graphicData uri="http://schemas.openxmlformats.org/drawingml/2006/table">
            <a:tbl>
              <a:tblPr>
                <a:noFill/>
                <a:tableStyleId>{96525240-607C-4307-9BF2-CCDD2EA50FCC}</a:tableStyleId>
              </a:tblPr>
              <a:tblGrid>
                <a:gridCol w="369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9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100" b="1" u="none" strike="noStrike" cap="none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Distortion</a:t>
                      </a:r>
                      <a:r>
                        <a:rPr lang="en" sz="2100" b="1" u="none" strike="noStrike" cap="none" dirty="0">
                          <a:latin typeface="Roboto"/>
                          <a:ea typeface="Roboto"/>
                          <a:cs typeface="Roboto"/>
                        </a:rPr>
                        <a:t> Effect</a:t>
                      </a:r>
                      <a:endParaRPr sz="2100" b="1" u="none" strike="noStrike" cap="none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A6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Roboto"/>
                          <a:ea typeface="Arial"/>
                          <a:cs typeface="Arial"/>
                          <a:sym typeface="Arial"/>
                        </a:rPr>
                        <a:t>A “dirty” or “fuzzy” sound by overdriving the original sound</a:t>
                      </a:r>
                      <a:endParaRPr sz="1600" u="none" strike="noStrike" cap="none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9" name="Google Shape;149;g12ede7b94db_0_14"/>
          <p:cNvGraphicFramePr/>
          <p:nvPr>
            <p:extLst>
              <p:ext uri="{D42A27DB-BD31-4B8C-83A1-F6EECF244321}">
                <p14:modId xmlns:p14="http://schemas.microsoft.com/office/powerpoint/2010/main" val="3629625871"/>
              </p:ext>
            </p:extLst>
          </p:nvPr>
        </p:nvGraphicFramePr>
        <p:xfrm>
          <a:off x="4807400" y="1546313"/>
          <a:ext cx="3691450" cy="1700475"/>
        </p:xfrm>
        <a:graphic>
          <a:graphicData uri="http://schemas.openxmlformats.org/drawingml/2006/table">
            <a:tbl>
              <a:tblPr>
                <a:noFill/>
                <a:tableStyleId>{96525240-607C-4307-9BF2-CCDD2EA50FCC}</a:tableStyleId>
              </a:tblPr>
              <a:tblGrid>
                <a:gridCol w="369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9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100" b="1" u="none" strike="noStrike" cap="none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Panning</a:t>
                      </a:r>
                      <a:r>
                        <a:rPr lang="en" sz="2100" b="1" u="none" strike="noStrike" cap="none" dirty="0">
                          <a:latin typeface="Roboto"/>
                          <a:ea typeface="Roboto"/>
                          <a:cs typeface="Roboto"/>
                        </a:rPr>
                        <a:t> Effect</a:t>
                      </a:r>
                      <a:endParaRPr sz="2100" b="1" u="none" strike="noStrike" cap="none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A6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Roboto"/>
                          <a:ea typeface="Arial"/>
                          <a:cs typeface="Arial"/>
                          <a:sym typeface="Arial"/>
                        </a:rPr>
                        <a:t>Affecting the audio mix between the left and right channels</a:t>
                      </a:r>
                      <a:endParaRPr sz="2100" u="none" strike="noStrike" cap="none" dirty="0">
                        <a:highlight>
                          <a:srgbClr val="FFFFFF"/>
                        </a:highlight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Google Shape;81;p1">
            <a:extLst>
              <a:ext uri="{FF2B5EF4-FFF2-40B4-BE49-F238E27FC236}">
                <a16:creationId xmlns:a16="http://schemas.microsoft.com/office/drawing/2014/main" id="{E9CAE399-3FC0-C865-02A7-FD7ACF30BE17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lang="en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556392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2ede7b94db_0_14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rgbClr val="A64D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46" name="Google Shape;146;g12ede7b94db_0_14"/>
          <p:cNvSpPr txBox="1"/>
          <p:nvPr/>
        </p:nvSpPr>
        <p:spPr>
          <a:xfrm>
            <a:off x="360350" y="3663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BUILD YOUR TOOLBOX: MUSIC </a:t>
            </a:r>
            <a:endParaRPr sz="2600" b="1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7" name="Google Shape;147;g12ede7b94db_0_14"/>
          <p:cNvPicPr preferRelativeResize="0"/>
          <p:nvPr/>
        </p:nvPicPr>
        <p:blipFill rotWithShape="1">
          <a:blip r:embed="rId3">
            <a:alphaModFix/>
          </a:blip>
          <a:srcRect l="64659" t="66040" r="1743" b="13381"/>
          <a:stretch/>
        </p:blipFill>
        <p:spPr>
          <a:xfrm>
            <a:off x="6429000" y="981375"/>
            <a:ext cx="2530600" cy="3817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8" name="Google Shape;148;g12ede7b94db_0_14"/>
          <p:cNvGraphicFramePr/>
          <p:nvPr>
            <p:extLst>
              <p:ext uri="{D42A27DB-BD31-4B8C-83A1-F6EECF244321}">
                <p14:modId xmlns:p14="http://schemas.microsoft.com/office/powerpoint/2010/main" val="170988730"/>
              </p:ext>
            </p:extLst>
          </p:nvPr>
        </p:nvGraphicFramePr>
        <p:xfrm>
          <a:off x="2722700" y="1638300"/>
          <a:ext cx="3691450" cy="1752540"/>
        </p:xfrm>
        <a:graphic>
          <a:graphicData uri="http://schemas.openxmlformats.org/drawingml/2006/table">
            <a:tbl>
              <a:tblPr>
                <a:noFill/>
                <a:tableStyleId>{96525240-607C-4307-9BF2-CCDD2EA50FCC}</a:tableStyleId>
              </a:tblPr>
              <a:tblGrid>
                <a:gridCol w="369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18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100" b="1" u="none" strike="noStrike" cap="none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Chorus Effect</a:t>
                      </a:r>
                      <a:endParaRPr sz="2100" b="1" u="none" strike="noStrike" cap="none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A6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Roboto"/>
                          <a:ea typeface="Arial"/>
                          <a:cs typeface="Arial"/>
                          <a:sym typeface="Arial"/>
                        </a:rPr>
                        <a:t>Creates various copies of the original sound which get varied slightly in pitch and time, and mixed back into the sound, creating an ensemble-like effect of many voices playing together</a:t>
                      </a:r>
                      <a:endParaRPr sz="1600" u="none" strike="noStrike" cap="none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Google Shape;81;p1">
            <a:extLst>
              <a:ext uri="{FF2B5EF4-FFF2-40B4-BE49-F238E27FC236}">
                <a16:creationId xmlns:a16="http://schemas.microsoft.com/office/drawing/2014/main" id="{FD971E1E-BC48-3027-04FA-CBD481B9390F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4001251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56" name="Google Shape;156;p15"/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5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Why you selected your effects?</a:t>
            </a:r>
            <a:endParaRPr sz="25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7" name="Google Shape;157;p15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8" name="Google Shape;158;p15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5"/>
          <p:cNvSpPr txBox="1"/>
          <p:nvPr/>
        </p:nvSpPr>
        <p:spPr>
          <a:xfrm>
            <a:off x="154850" y="1137975"/>
            <a:ext cx="7355400" cy="2432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800" dirty="0">
                <a:solidFill>
                  <a:schemeClr val="dk2"/>
                </a:solidFill>
                <a:highlight>
                  <a:schemeClr val="lt1"/>
                </a:highlight>
                <a:latin typeface="Roboto"/>
              </a:rPr>
              <a:t>Your task is to:</a:t>
            </a:r>
            <a:endParaRPr lang="en-US" sz="1600" dirty="0">
              <a:solidFill>
                <a:schemeClr val="dk2"/>
              </a:solidFill>
              <a:highlight>
                <a:srgbClr val="FFFFFF"/>
              </a:highlight>
              <a:latin typeface="Roboto"/>
            </a:endParaRPr>
          </a:p>
          <a:p>
            <a:pPr>
              <a:lnSpc>
                <a:spcPct val="114999"/>
              </a:lnSpc>
            </a:pPr>
            <a:endParaRPr lang="en-US" sz="1800" dirty="0">
              <a:solidFill>
                <a:schemeClr val="dk2"/>
              </a:solidFill>
              <a:highlight>
                <a:schemeClr val="lt1"/>
              </a:highlight>
              <a:latin typeface="Roboto"/>
            </a:endParaRPr>
          </a:p>
          <a:p>
            <a:pPr>
              <a:lnSpc>
                <a:spcPct val="114999"/>
              </a:lnSpc>
            </a:pPr>
            <a:r>
              <a:rPr lang="en-US" sz="1800" dirty="0">
                <a:solidFill>
                  <a:schemeClr val="dk2"/>
                </a:solidFill>
                <a:highlight>
                  <a:schemeClr val="lt1"/>
                </a:highlight>
                <a:latin typeface="Roboto"/>
              </a:rPr>
              <a:t>1. Write 3-4 sentences about why you decided to add the particular effects you selected to your music. </a:t>
            </a:r>
            <a:endParaRPr lang="en-US" sz="1600">
              <a:solidFill>
                <a:schemeClr val="dk2"/>
              </a:solidFill>
              <a:highlight>
                <a:srgbClr val="FFFFFF"/>
              </a:highlight>
              <a:latin typeface="Roboto"/>
            </a:endParaRPr>
          </a:p>
          <a:p>
            <a:pPr>
              <a:lnSpc>
                <a:spcPct val="114999"/>
              </a:lnSpc>
            </a:pPr>
            <a:r>
              <a:rPr lang="en-US" sz="1800" dirty="0">
                <a:solidFill>
                  <a:schemeClr val="dk2"/>
                </a:solidFill>
                <a:highlight>
                  <a:schemeClr val="lt1"/>
                </a:highlight>
                <a:latin typeface="Roboto"/>
              </a:rPr>
              <a:t>2. How do these connect to the options you created for your project?</a:t>
            </a:r>
            <a:endParaRPr lang="en-US" sz="1600">
              <a:solidFill>
                <a:schemeClr val="dk2"/>
              </a:solidFill>
              <a:highlight>
                <a:srgbClr val="FFFFFF"/>
              </a:highlight>
              <a:latin typeface="Robo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>
              <a:solidFill>
                <a:srgbClr val="1A9988"/>
              </a:solidFill>
              <a:highlight>
                <a:srgbClr val="EDEBE9"/>
              </a:highlight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>
              <a:solidFill>
                <a:srgbClr val="1A9988"/>
              </a:solidFill>
              <a:highlight>
                <a:srgbClr val="EDEBE9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3B7C897C-D992-9FA6-94F0-41C2489DB7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9878" y="-2151"/>
            <a:ext cx="784737" cy="861552"/>
          </a:xfrm>
          <a:prstGeom prst="rect">
            <a:avLst/>
          </a:prstGeom>
        </p:spPr>
      </p:pic>
      <p:sp>
        <p:nvSpPr>
          <p:cNvPr id="5" name="Google Shape;81;p1">
            <a:extLst>
              <a:ext uri="{FF2B5EF4-FFF2-40B4-BE49-F238E27FC236}">
                <a16:creationId xmlns:a16="http://schemas.microsoft.com/office/drawing/2014/main" id="{A3385193-B47C-93FF-FFD4-DB032587D884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5234584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56" name="Google Shape;156;p15"/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5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Add Effects to </a:t>
            </a:r>
            <a:r>
              <a:rPr lang="en" sz="25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sz="2500" i="1" err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7" name="Google Shape;157;p15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8" name="Google Shape;158;p15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5"/>
          <p:cNvSpPr txBox="1"/>
          <p:nvPr/>
        </p:nvSpPr>
        <p:spPr>
          <a:xfrm>
            <a:off x="154850" y="1137975"/>
            <a:ext cx="7355400" cy="211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800" dirty="0">
                <a:solidFill>
                  <a:schemeClr val="dk2"/>
                </a:solidFill>
                <a:highlight>
                  <a:srgbClr val="FFFFFF"/>
                </a:highlight>
                <a:latin typeface="Roboto"/>
              </a:rPr>
              <a:t>To add an effect in </a:t>
            </a:r>
            <a:r>
              <a:rPr lang="en-US" sz="1800" dirty="0" err="1">
                <a:solidFill>
                  <a:schemeClr val="dk2"/>
                </a:solidFill>
                <a:highlight>
                  <a:srgbClr val="FFFFFF"/>
                </a:highlight>
                <a:latin typeface="Roboto"/>
              </a:rPr>
              <a:t>EarSketch</a:t>
            </a:r>
            <a:r>
              <a:rPr lang="en-US" sz="1800" dirty="0">
                <a:solidFill>
                  <a:schemeClr val="dk2"/>
                </a:solidFill>
                <a:highlight>
                  <a:srgbClr val="FFFFFF"/>
                </a:highlight>
                <a:latin typeface="Roboto"/>
              </a:rPr>
              <a:t> to a track use the </a:t>
            </a:r>
            <a:r>
              <a:rPr lang="en-US" sz="1800" dirty="0" err="1">
                <a:solidFill>
                  <a:schemeClr val="dk2"/>
                </a:solidFill>
                <a:highlight>
                  <a:srgbClr val="FFFFFF"/>
                </a:highlight>
                <a:latin typeface="Roboto"/>
              </a:rPr>
              <a:t>setEffect</a:t>
            </a:r>
            <a:r>
              <a:rPr lang="en-US" sz="1800" dirty="0">
                <a:solidFill>
                  <a:schemeClr val="dk2"/>
                </a:solidFill>
                <a:highlight>
                  <a:srgbClr val="FFFFFF"/>
                </a:highlight>
                <a:latin typeface="Roboto"/>
              </a:rPr>
              <a:t>() function. Below is an example of the effect with the necessary parameters</a:t>
            </a:r>
          </a:p>
          <a:p>
            <a:pPr marL="0" marR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endParaRPr lang="en-US" sz="1800" dirty="0">
              <a:solidFill>
                <a:schemeClr val="dk2"/>
              </a:solidFill>
              <a:highlight>
                <a:srgbClr val="FFFFFF"/>
              </a:highlight>
              <a:latin typeface="Roboto"/>
            </a:endParaRPr>
          </a:p>
          <a:p>
            <a:pPr>
              <a:lnSpc>
                <a:spcPct val="114999"/>
              </a:lnSpc>
            </a:pPr>
            <a:r>
              <a:rPr lang="en-US" sz="1800" dirty="0" err="1">
                <a:solidFill>
                  <a:schemeClr val="dk2"/>
                </a:solidFill>
                <a:highlight>
                  <a:srgbClr val="FFFFFF"/>
                </a:highlight>
                <a:latin typeface="Roboto"/>
              </a:rPr>
              <a:t>setEffect</a:t>
            </a:r>
            <a:r>
              <a:rPr lang="en-US" sz="1800" dirty="0">
                <a:solidFill>
                  <a:schemeClr val="dk2"/>
                </a:solidFill>
                <a:highlight>
                  <a:srgbClr val="FFFFFF"/>
                </a:highlight>
                <a:latin typeface="Roboto"/>
              </a:rPr>
              <a:t>(track, type, parameter, value)</a:t>
            </a:r>
            <a:endParaRPr lang="en-US" sz="1800" b="0" i="0" u="none" strike="noStrike" cap="none" dirty="0">
              <a:solidFill>
                <a:schemeClr val="dk2"/>
              </a:solidFill>
              <a:highlight>
                <a:srgbClr val="FFFFFF"/>
              </a:highlight>
              <a:latin typeface="Roboto"/>
              <a:ea typeface="Arial"/>
              <a:cs typeface="Arial"/>
            </a:endParaRPr>
          </a:p>
          <a:p>
            <a:pPr>
              <a:lnSpc>
                <a:spcPct val="115000"/>
              </a:lnSpc>
              <a:buSzPts val="2200"/>
            </a:pPr>
            <a:endParaRPr lang="en-US" sz="2200">
              <a:solidFill>
                <a:srgbClr val="1A9988"/>
              </a:solidFill>
              <a:highlight>
                <a:srgbClr val="EDEBE9"/>
              </a:highlight>
            </a:endParaRPr>
          </a:p>
          <a:p>
            <a:pPr>
              <a:lnSpc>
                <a:spcPct val="115000"/>
              </a:lnSpc>
              <a:buSzPts val="1500"/>
            </a:pPr>
            <a:endParaRPr lang="en-US" sz="1500">
              <a:solidFill>
                <a:srgbClr val="1A9988"/>
              </a:solidFill>
              <a:highlight>
                <a:srgbClr val="EDEBE9"/>
              </a:highlight>
            </a:endParaRPr>
          </a:p>
        </p:txBody>
      </p:sp>
      <p:pic>
        <p:nvPicPr>
          <p:cNvPr id="4" name="Picture 4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74160DAE-DDBA-BE39-7B4D-CE229410C7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167" y="2528716"/>
            <a:ext cx="7211689" cy="2118959"/>
          </a:xfrm>
          <a:prstGeom prst="rect">
            <a:avLst/>
          </a:prstGeom>
        </p:spPr>
      </p:pic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95E384F2-1AEB-8BB0-5086-660619E7D2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9878" y="-2151"/>
            <a:ext cx="784737" cy="861552"/>
          </a:xfrm>
          <a:prstGeom prst="rect">
            <a:avLst/>
          </a:prstGeom>
        </p:spPr>
      </p:pic>
      <p:sp>
        <p:nvSpPr>
          <p:cNvPr id="6" name="Google Shape;81;p1">
            <a:extLst>
              <a:ext uri="{FF2B5EF4-FFF2-40B4-BE49-F238E27FC236}">
                <a16:creationId xmlns:a16="http://schemas.microsoft.com/office/drawing/2014/main" id="{DC0A8536-C580-0A3C-07F9-8EB432CDD59A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76;p1">
            <a:extLst>
              <a:ext uri="{FF2B5EF4-FFF2-40B4-BE49-F238E27FC236}">
                <a16:creationId xmlns:a16="http://schemas.microsoft.com/office/drawing/2014/main" id="{E860B5E7-1D7D-23FE-9FEF-01D5BBCE120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55;p15">
            <a:extLst>
              <a:ext uri="{FF2B5EF4-FFF2-40B4-BE49-F238E27FC236}">
                <a16:creationId xmlns:a16="http://schemas.microsoft.com/office/drawing/2014/main" id="{14D467A6-4E45-6E60-E414-BFE05550332D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5" name="Google Shape;156;p15">
            <a:extLst>
              <a:ext uri="{FF2B5EF4-FFF2-40B4-BE49-F238E27FC236}">
                <a16:creationId xmlns:a16="http://schemas.microsoft.com/office/drawing/2014/main" id="{4B3B96B2-6F18-0E45-3F26-FB6C1EF2D11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5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Add Effects to </a:t>
            </a:r>
            <a:r>
              <a:rPr lang="en" sz="25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sz="2500" i="1" err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Google Shape;81;p1">
            <a:extLst>
              <a:ext uri="{FF2B5EF4-FFF2-40B4-BE49-F238E27FC236}">
                <a16:creationId xmlns:a16="http://schemas.microsoft.com/office/drawing/2014/main" id="{5CF546BF-4FDB-14EF-92A7-8361C1C0283E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B884B3D-E933-7582-B8BC-5673E4889A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588" y="1474168"/>
            <a:ext cx="5451947" cy="504149"/>
          </a:xfrm>
          <a:prstGeom prst="rect">
            <a:avLst/>
          </a:prstGeom>
        </p:spPr>
      </p:pic>
      <p:sp>
        <p:nvSpPr>
          <p:cNvPr id="10" name="Google Shape;159;p15">
            <a:extLst>
              <a:ext uri="{FF2B5EF4-FFF2-40B4-BE49-F238E27FC236}">
                <a16:creationId xmlns:a16="http://schemas.microsoft.com/office/drawing/2014/main" id="{F03FF40B-90F5-14D9-B2D5-471CEDE75700}"/>
              </a:ext>
            </a:extLst>
          </p:cNvPr>
          <p:cNvSpPr txBox="1"/>
          <p:nvPr/>
        </p:nvSpPr>
        <p:spPr>
          <a:xfrm>
            <a:off x="240966" y="2155715"/>
            <a:ext cx="8161763" cy="2750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14999"/>
              </a:lnSpc>
            </a:pPr>
            <a:r>
              <a:rPr lang="en-US" sz="1800" dirty="0">
                <a:solidFill>
                  <a:schemeClr val="dk2"/>
                </a:solidFill>
                <a:highlight>
                  <a:srgbClr val="FFFFFF"/>
                </a:highlight>
                <a:latin typeface="Roboto"/>
              </a:rPr>
              <a:t>Parameter data type breakdown:</a:t>
            </a:r>
            <a:endParaRPr lang="en-US" dirty="0">
              <a:solidFill>
                <a:schemeClr val="dk2"/>
              </a:solidFill>
            </a:endParaRPr>
          </a:p>
          <a:p>
            <a:pPr marL="285750" indent="-285750">
              <a:lnSpc>
                <a:spcPct val="114999"/>
              </a:lnSpc>
              <a:buChar char="•"/>
            </a:pPr>
            <a:r>
              <a:rPr lang="en-US" sz="1800">
                <a:solidFill>
                  <a:schemeClr val="dk2"/>
                </a:solidFill>
                <a:highlight>
                  <a:srgbClr val="FFFFFF"/>
                </a:highlight>
                <a:latin typeface="Roboto"/>
              </a:rPr>
              <a:t>Track – the track number you want to apply the effect to</a:t>
            </a:r>
            <a:endParaRPr lang="en-US" sz="1800" dirty="0">
              <a:solidFill>
                <a:schemeClr val="dk2"/>
              </a:solidFill>
              <a:highlight>
                <a:srgbClr val="FFFFFF"/>
              </a:highlight>
              <a:latin typeface="Roboto"/>
            </a:endParaRPr>
          </a:p>
          <a:p>
            <a:pPr marL="285750" indent="-285750">
              <a:lnSpc>
                <a:spcPct val="114999"/>
              </a:lnSpc>
              <a:buChar char="•"/>
            </a:pPr>
            <a:r>
              <a:rPr lang="en-US" sz="1800" dirty="0">
                <a:solidFill>
                  <a:schemeClr val="dk2"/>
                </a:solidFill>
                <a:highlight>
                  <a:srgbClr val="FFFFFF"/>
                </a:highlight>
                <a:latin typeface="Roboto"/>
              </a:rPr>
              <a:t>Type – a constant that is the name of the effect you are applying</a:t>
            </a:r>
          </a:p>
          <a:p>
            <a:pPr marL="285750" indent="-285750">
              <a:lnSpc>
                <a:spcPct val="114999"/>
              </a:lnSpc>
              <a:buChar char="•"/>
            </a:pPr>
            <a:r>
              <a:rPr lang="en-US" sz="1800" dirty="0">
                <a:solidFill>
                  <a:schemeClr val="dk2"/>
                </a:solidFill>
                <a:highlight>
                  <a:srgbClr val="FFFFFF"/>
                </a:highlight>
                <a:latin typeface="Roboto"/>
              </a:rPr>
              <a:t>Parameter – a constant that is the name of the specific part of the effect we are giving a value to</a:t>
            </a:r>
          </a:p>
          <a:p>
            <a:pPr marL="285750" indent="-285750">
              <a:lnSpc>
                <a:spcPct val="114999"/>
              </a:lnSpc>
              <a:buChar char="•"/>
            </a:pPr>
            <a:r>
              <a:rPr lang="en-US" sz="1800" dirty="0">
                <a:solidFill>
                  <a:schemeClr val="dk2"/>
                </a:solidFill>
                <a:highlight>
                  <a:srgbClr val="FFFFFF"/>
                </a:highlight>
                <a:latin typeface="Roboto"/>
              </a:rPr>
              <a:t>Value – a number that controls how much of an effect is being applied</a:t>
            </a:r>
          </a:p>
          <a:p>
            <a:pPr>
              <a:lnSpc>
                <a:spcPct val="115000"/>
              </a:lnSpc>
              <a:buSzPts val="2200"/>
            </a:pPr>
            <a:endParaRPr lang="en-US" sz="2200">
              <a:solidFill>
                <a:srgbClr val="1A9988"/>
              </a:solidFill>
              <a:highlight>
                <a:srgbClr val="EDEBE9"/>
              </a:highlight>
            </a:endParaRPr>
          </a:p>
          <a:p>
            <a:pPr>
              <a:lnSpc>
                <a:spcPct val="115000"/>
              </a:lnSpc>
              <a:buSzPts val="1500"/>
            </a:pPr>
            <a:endParaRPr lang="en-US" sz="1500">
              <a:solidFill>
                <a:srgbClr val="1A9988"/>
              </a:solidFill>
              <a:highlight>
                <a:srgbClr val="EDEBE9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187132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76;p1">
            <a:extLst>
              <a:ext uri="{FF2B5EF4-FFF2-40B4-BE49-F238E27FC236}">
                <a16:creationId xmlns:a16="http://schemas.microsoft.com/office/drawing/2014/main" id="{E860B5E7-1D7D-23FE-9FEF-01D5BBCE120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55;p15">
            <a:extLst>
              <a:ext uri="{FF2B5EF4-FFF2-40B4-BE49-F238E27FC236}">
                <a16:creationId xmlns:a16="http://schemas.microsoft.com/office/drawing/2014/main" id="{14D467A6-4E45-6E60-E414-BFE05550332D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5" name="Google Shape;156;p15">
            <a:extLst>
              <a:ext uri="{FF2B5EF4-FFF2-40B4-BE49-F238E27FC236}">
                <a16:creationId xmlns:a16="http://schemas.microsoft.com/office/drawing/2014/main" id="{4B3B96B2-6F18-0E45-3F26-FB6C1EF2D11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5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Add Effects to </a:t>
            </a:r>
            <a:r>
              <a:rPr lang="en" sz="25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sz="2500" i="1" err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Google Shape;81;p1">
            <a:extLst>
              <a:ext uri="{FF2B5EF4-FFF2-40B4-BE49-F238E27FC236}">
                <a16:creationId xmlns:a16="http://schemas.microsoft.com/office/drawing/2014/main" id="{5CF546BF-4FDB-14EF-92A7-8361C1C0283E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0" name="Google Shape;159;p15">
            <a:extLst>
              <a:ext uri="{FF2B5EF4-FFF2-40B4-BE49-F238E27FC236}">
                <a16:creationId xmlns:a16="http://schemas.microsoft.com/office/drawing/2014/main" id="{F03FF40B-90F5-14D9-B2D5-471CEDE75700}"/>
              </a:ext>
            </a:extLst>
          </p:cNvPr>
          <p:cNvSpPr txBox="1"/>
          <p:nvPr/>
        </p:nvSpPr>
        <p:spPr>
          <a:xfrm>
            <a:off x="389713" y="3157797"/>
            <a:ext cx="8161763" cy="1140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14999"/>
              </a:lnSpc>
            </a:pPr>
            <a:r>
              <a:rPr lang="en-US" sz="1800" b="1" dirty="0">
                <a:solidFill>
                  <a:schemeClr val="dk2"/>
                </a:solidFill>
                <a:highlight>
                  <a:srgbClr val="FFFFFF"/>
                </a:highlight>
                <a:latin typeface="Roboto"/>
              </a:rPr>
              <a:t>Track</a:t>
            </a:r>
          </a:p>
          <a:p>
            <a:pPr marL="285750" indent="-285750">
              <a:lnSpc>
                <a:spcPct val="114999"/>
              </a:lnSpc>
              <a:buChar char="•"/>
            </a:pPr>
            <a:r>
              <a:rPr lang="en-US" sz="1800" dirty="0">
                <a:solidFill>
                  <a:schemeClr val="dk2"/>
                </a:solidFill>
                <a:highlight>
                  <a:srgbClr val="FFFFFF"/>
                </a:highlight>
                <a:latin typeface="Roboto"/>
              </a:rPr>
              <a:t>In this example, we are using </a:t>
            </a:r>
            <a:r>
              <a:rPr lang="en-US" sz="1800" dirty="0" err="1">
                <a:solidFill>
                  <a:schemeClr val="dk2"/>
                </a:solidFill>
                <a:highlight>
                  <a:srgbClr val="FFFFFF"/>
                </a:highlight>
                <a:latin typeface="Roboto"/>
              </a:rPr>
              <a:t>setEffect</a:t>
            </a:r>
            <a:r>
              <a:rPr lang="en-US" sz="1800" dirty="0">
                <a:solidFill>
                  <a:schemeClr val="dk2"/>
                </a:solidFill>
                <a:highlight>
                  <a:srgbClr val="FFFFFF"/>
                </a:highlight>
                <a:latin typeface="Roboto"/>
              </a:rPr>
              <a:t>() to put an effect on track 1, which has the piano sound</a:t>
            </a:r>
            <a:endParaRPr lang="en-US" sz="1800" b="1" dirty="0">
              <a:solidFill>
                <a:schemeClr val="dk2"/>
              </a:solidFill>
              <a:highlight>
                <a:srgbClr val="FFFFFF"/>
              </a:highlight>
              <a:latin typeface="Roboto"/>
            </a:endParaRPr>
          </a:p>
        </p:txBody>
      </p:sp>
      <p:pic>
        <p:nvPicPr>
          <p:cNvPr id="4" name="Picture 3" descr="A group of black and white text&#10;&#10;Description automatically generated">
            <a:extLst>
              <a:ext uri="{FF2B5EF4-FFF2-40B4-BE49-F238E27FC236}">
                <a16:creationId xmlns:a16="http://schemas.microsoft.com/office/drawing/2014/main" id="{09855EBF-EE2E-B594-CEE7-DE7BB571DC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65" y="1285418"/>
            <a:ext cx="9024873" cy="171932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E636837-3382-C18F-09BD-61C473C9784C}"/>
              </a:ext>
            </a:extLst>
          </p:cNvPr>
          <p:cNvSpPr/>
          <p:nvPr/>
        </p:nvSpPr>
        <p:spPr>
          <a:xfrm>
            <a:off x="2340801" y="2575663"/>
            <a:ext cx="477555" cy="3131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523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76;p1">
            <a:extLst>
              <a:ext uri="{FF2B5EF4-FFF2-40B4-BE49-F238E27FC236}">
                <a16:creationId xmlns:a16="http://schemas.microsoft.com/office/drawing/2014/main" id="{E860B5E7-1D7D-23FE-9FEF-01D5BBCE120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55;p15">
            <a:extLst>
              <a:ext uri="{FF2B5EF4-FFF2-40B4-BE49-F238E27FC236}">
                <a16:creationId xmlns:a16="http://schemas.microsoft.com/office/drawing/2014/main" id="{14D467A6-4E45-6E60-E414-BFE05550332D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5" name="Google Shape;156;p15">
            <a:extLst>
              <a:ext uri="{FF2B5EF4-FFF2-40B4-BE49-F238E27FC236}">
                <a16:creationId xmlns:a16="http://schemas.microsoft.com/office/drawing/2014/main" id="{4B3B96B2-6F18-0E45-3F26-FB6C1EF2D11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5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Add Effects to </a:t>
            </a:r>
            <a:r>
              <a:rPr lang="en" sz="25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sz="2500" i="1" err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Google Shape;81;p1">
            <a:extLst>
              <a:ext uri="{FF2B5EF4-FFF2-40B4-BE49-F238E27FC236}">
                <a16:creationId xmlns:a16="http://schemas.microsoft.com/office/drawing/2014/main" id="{5CF546BF-4FDB-14EF-92A7-8361C1C0283E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0" name="Google Shape;159;p15">
            <a:extLst>
              <a:ext uri="{FF2B5EF4-FFF2-40B4-BE49-F238E27FC236}">
                <a16:creationId xmlns:a16="http://schemas.microsoft.com/office/drawing/2014/main" id="{F03FF40B-90F5-14D9-B2D5-471CEDE75700}"/>
              </a:ext>
            </a:extLst>
          </p:cNvPr>
          <p:cNvSpPr txBox="1"/>
          <p:nvPr/>
        </p:nvSpPr>
        <p:spPr>
          <a:xfrm>
            <a:off x="389713" y="3079509"/>
            <a:ext cx="8161763" cy="1989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14999"/>
              </a:lnSpc>
            </a:pPr>
            <a:r>
              <a:rPr lang="en-US" sz="1700" b="1" dirty="0">
                <a:solidFill>
                  <a:schemeClr val="dk2"/>
                </a:solidFill>
                <a:highlight>
                  <a:srgbClr val="FFFFFF"/>
                </a:highlight>
                <a:latin typeface="Roboto"/>
              </a:rPr>
              <a:t>Effect Type</a:t>
            </a:r>
          </a:p>
          <a:p>
            <a:pPr marL="285750" indent="-285750">
              <a:lnSpc>
                <a:spcPct val="114999"/>
              </a:lnSpc>
              <a:buChar char="•"/>
            </a:pPr>
            <a:r>
              <a:rPr lang="en-US" sz="1700" dirty="0">
                <a:solidFill>
                  <a:schemeClr val="dk2"/>
                </a:solidFill>
                <a:highlight>
                  <a:srgbClr val="FFFFFF"/>
                </a:highlight>
              </a:rPr>
              <a:t>These are </a:t>
            </a:r>
            <a:r>
              <a:rPr lang="en-US" sz="1700" b="1" dirty="0">
                <a:solidFill>
                  <a:schemeClr val="dk2"/>
                </a:solidFill>
                <a:highlight>
                  <a:srgbClr val="FFFFFF"/>
                </a:highlight>
              </a:rPr>
              <a:t>constants</a:t>
            </a:r>
            <a:r>
              <a:rPr lang="en-US" sz="1700" dirty="0">
                <a:solidFill>
                  <a:schemeClr val="dk2"/>
                </a:solidFill>
                <a:highlight>
                  <a:srgbClr val="FFFFFF"/>
                </a:highlight>
              </a:rPr>
              <a:t> from a list that can be found in the curriculum tab</a:t>
            </a:r>
          </a:p>
          <a:p>
            <a:pPr marL="742950" lvl="1" indent="-285750">
              <a:lnSpc>
                <a:spcPct val="114999"/>
              </a:lnSpc>
              <a:buFont typeface="Courier New"/>
              <a:buChar char="o"/>
            </a:pPr>
            <a:r>
              <a:rPr lang="en-US" sz="1700" dirty="0">
                <a:solidFill>
                  <a:schemeClr val="dk2"/>
                </a:solidFill>
                <a:highlight>
                  <a:srgbClr val="FFFFFF"/>
                </a:highlight>
              </a:rPr>
              <a:t>Reminder: constants are written in all capital letters, and they're basically like variables whose value we cannot change</a:t>
            </a:r>
          </a:p>
          <a:p>
            <a:pPr marL="285750" indent="-285750">
              <a:lnSpc>
                <a:spcPct val="114999"/>
              </a:lnSpc>
              <a:buChar char="•"/>
            </a:pPr>
            <a:r>
              <a:rPr lang="en-US" sz="1700" dirty="0">
                <a:solidFill>
                  <a:schemeClr val="dk2"/>
                </a:solidFill>
                <a:highlight>
                  <a:srgbClr val="FFFFFF"/>
                </a:highlight>
              </a:rPr>
              <a:t>In this example, VOLUME indicates that we will be adding an effect that will impact the volume of the piano sound</a:t>
            </a:r>
          </a:p>
        </p:txBody>
      </p:sp>
      <p:pic>
        <p:nvPicPr>
          <p:cNvPr id="4" name="Picture 3" descr="A group of black and white text&#10;&#10;Description automatically generated">
            <a:extLst>
              <a:ext uri="{FF2B5EF4-FFF2-40B4-BE49-F238E27FC236}">
                <a16:creationId xmlns:a16="http://schemas.microsoft.com/office/drawing/2014/main" id="{09855EBF-EE2E-B594-CEE7-DE7BB571DC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65" y="1285418"/>
            <a:ext cx="9024873" cy="171932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E636837-3382-C18F-09BD-61C473C9784C}"/>
              </a:ext>
            </a:extLst>
          </p:cNvPr>
          <p:cNvSpPr/>
          <p:nvPr/>
        </p:nvSpPr>
        <p:spPr>
          <a:xfrm>
            <a:off x="2841842" y="2575663"/>
            <a:ext cx="1213459" cy="2818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361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76;p1">
            <a:extLst>
              <a:ext uri="{FF2B5EF4-FFF2-40B4-BE49-F238E27FC236}">
                <a16:creationId xmlns:a16="http://schemas.microsoft.com/office/drawing/2014/main" id="{E860B5E7-1D7D-23FE-9FEF-01D5BBCE120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55;p15">
            <a:extLst>
              <a:ext uri="{FF2B5EF4-FFF2-40B4-BE49-F238E27FC236}">
                <a16:creationId xmlns:a16="http://schemas.microsoft.com/office/drawing/2014/main" id="{14D467A6-4E45-6E60-E414-BFE05550332D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5" name="Google Shape;156;p15">
            <a:extLst>
              <a:ext uri="{FF2B5EF4-FFF2-40B4-BE49-F238E27FC236}">
                <a16:creationId xmlns:a16="http://schemas.microsoft.com/office/drawing/2014/main" id="{4B3B96B2-6F18-0E45-3F26-FB6C1EF2D11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5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Add Effects to </a:t>
            </a:r>
            <a:r>
              <a:rPr lang="en" sz="25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sz="2500" i="1" err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Google Shape;81;p1">
            <a:extLst>
              <a:ext uri="{FF2B5EF4-FFF2-40B4-BE49-F238E27FC236}">
                <a16:creationId xmlns:a16="http://schemas.microsoft.com/office/drawing/2014/main" id="{5CF546BF-4FDB-14EF-92A7-8361C1C0283E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0" name="Google Shape;159;p15">
            <a:extLst>
              <a:ext uri="{FF2B5EF4-FFF2-40B4-BE49-F238E27FC236}">
                <a16:creationId xmlns:a16="http://schemas.microsoft.com/office/drawing/2014/main" id="{F03FF40B-90F5-14D9-B2D5-471CEDE75700}"/>
              </a:ext>
            </a:extLst>
          </p:cNvPr>
          <p:cNvSpPr txBox="1"/>
          <p:nvPr/>
        </p:nvSpPr>
        <p:spPr>
          <a:xfrm>
            <a:off x="389713" y="3157797"/>
            <a:ext cx="8161763" cy="1388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14999"/>
              </a:lnSpc>
            </a:pPr>
            <a:r>
              <a:rPr lang="en-US" sz="1700" b="1" dirty="0">
                <a:solidFill>
                  <a:schemeClr val="dk2"/>
                </a:solidFill>
                <a:highlight>
                  <a:srgbClr val="FFFFFF"/>
                </a:highlight>
                <a:latin typeface="Roboto"/>
              </a:rPr>
              <a:t>Effect Parameter</a:t>
            </a:r>
          </a:p>
          <a:p>
            <a:pPr marL="285750" indent="-285750">
              <a:lnSpc>
                <a:spcPct val="114999"/>
              </a:lnSpc>
              <a:buChar char="•"/>
            </a:pPr>
            <a:r>
              <a:rPr lang="en-US" sz="1700" dirty="0">
                <a:solidFill>
                  <a:schemeClr val="dk2"/>
                </a:solidFill>
                <a:highlight>
                  <a:srgbClr val="FFFFFF"/>
                </a:highlight>
              </a:rPr>
              <a:t>These are </a:t>
            </a:r>
            <a:r>
              <a:rPr lang="en-US" sz="1700" b="1" dirty="0">
                <a:solidFill>
                  <a:schemeClr val="dk2"/>
                </a:solidFill>
                <a:highlight>
                  <a:srgbClr val="FFFFFF"/>
                </a:highlight>
              </a:rPr>
              <a:t>constants</a:t>
            </a:r>
            <a:r>
              <a:rPr lang="en-US" sz="1700" dirty="0">
                <a:solidFill>
                  <a:schemeClr val="dk2"/>
                </a:solidFill>
                <a:highlight>
                  <a:srgbClr val="FFFFFF"/>
                </a:highlight>
              </a:rPr>
              <a:t> from a list that can be found in the curriculum tab, each Effect Type has their own set of Effect Parameters</a:t>
            </a:r>
          </a:p>
          <a:p>
            <a:pPr marL="285750" indent="-285750">
              <a:lnSpc>
                <a:spcPct val="114999"/>
              </a:lnSpc>
              <a:buChar char="•"/>
            </a:pPr>
            <a:r>
              <a:rPr lang="en-US" sz="1700" dirty="0">
                <a:solidFill>
                  <a:schemeClr val="dk2"/>
                </a:solidFill>
                <a:highlight>
                  <a:srgbClr val="FFFFFF"/>
                </a:highlight>
              </a:rPr>
              <a:t>In this example, we’ll be changing how loud/quiet the sound is in some way</a:t>
            </a:r>
          </a:p>
        </p:txBody>
      </p:sp>
      <p:pic>
        <p:nvPicPr>
          <p:cNvPr id="4" name="Picture 3" descr="A group of black and white text&#10;&#10;Description automatically generated">
            <a:extLst>
              <a:ext uri="{FF2B5EF4-FFF2-40B4-BE49-F238E27FC236}">
                <a16:creationId xmlns:a16="http://schemas.microsoft.com/office/drawing/2014/main" id="{09855EBF-EE2E-B594-CEE7-DE7BB571DC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65" y="1285418"/>
            <a:ext cx="9024873" cy="171932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E636837-3382-C18F-09BD-61C473C9784C}"/>
              </a:ext>
            </a:extLst>
          </p:cNvPr>
          <p:cNvSpPr/>
          <p:nvPr/>
        </p:nvSpPr>
        <p:spPr>
          <a:xfrm>
            <a:off x="4110102" y="2575663"/>
            <a:ext cx="829851" cy="3131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7777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76;p1">
            <a:extLst>
              <a:ext uri="{FF2B5EF4-FFF2-40B4-BE49-F238E27FC236}">
                <a16:creationId xmlns:a16="http://schemas.microsoft.com/office/drawing/2014/main" id="{E860B5E7-1D7D-23FE-9FEF-01D5BBCE120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55;p15">
            <a:extLst>
              <a:ext uri="{FF2B5EF4-FFF2-40B4-BE49-F238E27FC236}">
                <a16:creationId xmlns:a16="http://schemas.microsoft.com/office/drawing/2014/main" id="{14D467A6-4E45-6E60-E414-BFE05550332D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5" name="Google Shape;156;p15">
            <a:extLst>
              <a:ext uri="{FF2B5EF4-FFF2-40B4-BE49-F238E27FC236}">
                <a16:creationId xmlns:a16="http://schemas.microsoft.com/office/drawing/2014/main" id="{4B3B96B2-6F18-0E45-3F26-FB6C1EF2D11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5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Add Effects to </a:t>
            </a:r>
            <a:r>
              <a:rPr lang="en" sz="25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sz="2500" i="1" err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Google Shape;81;p1">
            <a:extLst>
              <a:ext uri="{FF2B5EF4-FFF2-40B4-BE49-F238E27FC236}">
                <a16:creationId xmlns:a16="http://schemas.microsoft.com/office/drawing/2014/main" id="{5CF546BF-4FDB-14EF-92A7-8361C1C0283E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0" name="Google Shape;159;p15">
            <a:extLst>
              <a:ext uri="{FF2B5EF4-FFF2-40B4-BE49-F238E27FC236}">
                <a16:creationId xmlns:a16="http://schemas.microsoft.com/office/drawing/2014/main" id="{F03FF40B-90F5-14D9-B2D5-471CEDE75700}"/>
              </a:ext>
            </a:extLst>
          </p:cNvPr>
          <p:cNvSpPr txBox="1"/>
          <p:nvPr/>
        </p:nvSpPr>
        <p:spPr>
          <a:xfrm>
            <a:off x="389713" y="3157797"/>
            <a:ext cx="8161763" cy="1777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14999"/>
              </a:lnSpc>
            </a:pPr>
            <a:r>
              <a:rPr lang="en-US" sz="1800" b="1" dirty="0">
                <a:solidFill>
                  <a:schemeClr val="dk2"/>
                </a:solidFill>
                <a:highlight>
                  <a:srgbClr val="FFFFFF"/>
                </a:highlight>
                <a:latin typeface="Roboto"/>
              </a:rPr>
              <a:t>Value</a:t>
            </a:r>
          </a:p>
          <a:p>
            <a:pPr marL="285750" indent="-285750">
              <a:lnSpc>
                <a:spcPct val="114999"/>
              </a:lnSpc>
              <a:buChar char="•"/>
            </a:pPr>
            <a:r>
              <a:rPr lang="en-US" sz="1800" dirty="0">
                <a:solidFill>
                  <a:schemeClr val="dk2"/>
                </a:solidFill>
                <a:highlight>
                  <a:srgbClr val="FFFFFF"/>
                </a:highlight>
                <a:ea typeface="Calibri"/>
              </a:rPr>
              <a:t>Each Effect Parameter has its own range of values that can be used</a:t>
            </a:r>
          </a:p>
          <a:p>
            <a:pPr marL="285750" lvl="1" indent="-285750">
              <a:lnSpc>
                <a:spcPct val="114999"/>
              </a:lnSpc>
              <a:buChar char="•"/>
            </a:pPr>
            <a:r>
              <a:rPr lang="en-US" sz="1800" dirty="0">
                <a:solidFill>
                  <a:schemeClr val="dk2"/>
                </a:solidFill>
                <a:highlight>
                  <a:srgbClr val="FFFFFF"/>
                </a:highlight>
                <a:ea typeface="Calibri"/>
              </a:rPr>
              <a:t>GAIN can be any value between (-60, 12)</a:t>
            </a:r>
          </a:p>
          <a:p>
            <a:pPr marL="285750" lvl="1" indent="-285750">
              <a:lnSpc>
                <a:spcPct val="114999"/>
              </a:lnSpc>
              <a:buChar char="•"/>
            </a:pPr>
            <a:r>
              <a:rPr lang="en-US" sz="1800" dirty="0">
                <a:solidFill>
                  <a:schemeClr val="dk2"/>
                </a:solidFill>
                <a:highlight>
                  <a:srgbClr val="FFFFFF"/>
                </a:highlight>
                <a:ea typeface="Calibri"/>
              </a:rPr>
              <a:t>The default value of GAIN is 0</a:t>
            </a:r>
          </a:p>
          <a:p>
            <a:pPr marL="285750" lvl="1" indent="-285750">
              <a:lnSpc>
                <a:spcPct val="114999"/>
              </a:lnSpc>
              <a:buChar char="•"/>
            </a:pPr>
            <a:r>
              <a:rPr lang="en-US" sz="1800" dirty="0">
                <a:solidFill>
                  <a:schemeClr val="dk2"/>
                </a:solidFill>
                <a:highlight>
                  <a:srgbClr val="FFFFFF"/>
                </a:highlight>
                <a:ea typeface="Calibri"/>
              </a:rPr>
              <a:t>In this example, a value of 3 slightly increases the volume</a:t>
            </a:r>
          </a:p>
        </p:txBody>
      </p:sp>
      <p:pic>
        <p:nvPicPr>
          <p:cNvPr id="4" name="Picture 3" descr="A group of black and white text&#10;&#10;Description automatically generated">
            <a:extLst>
              <a:ext uri="{FF2B5EF4-FFF2-40B4-BE49-F238E27FC236}">
                <a16:creationId xmlns:a16="http://schemas.microsoft.com/office/drawing/2014/main" id="{09855EBF-EE2E-B594-CEE7-DE7BB571DC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65" y="1285418"/>
            <a:ext cx="9024873" cy="171932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E636837-3382-C18F-09BD-61C473C9784C}"/>
              </a:ext>
            </a:extLst>
          </p:cNvPr>
          <p:cNvSpPr/>
          <p:nvPr/>
        </p:nvSpPr>
        <p:spPr>
          <a:xfrm>
            <a:off x="5042317" y="2575663"/>
            <a:ext cx="427925" cy="3141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723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g102a8cffa85_0_0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41300" y="2032610"/>
            <a:ext cx="8834100" cy="2834640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7" name="Google Shape;87;g102a8cffa85_0_0"/>
          <p:cNvSpPr txBox="1"/>
          <p:nvPr/>
        </p:nvSpPr>
        <p:spPr>
          <a:xfrm>
            <a:off x="624905" y="863328"/>
            <a:ext cx="78669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599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900" b="1" i="0" u="none" strike="noStrike" cap="none">
                <a:solidFill>
                  <a:schemeClr val="accent5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</a:t>
            </a:r>
            <a:r>
              <a:rPr lang="en" sz="2900" b="1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RIVING/ESSENTIAL QUESTIONS</a:t>
            </a:r>
            <a:endParaRPr sz="8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8" name="Google Shape;88;g102a8cffa85_0_0"/>
          <p:cNvPicPr preferRelativeResize="0"/>
          <p:nvPr/>
        </p:nvPicPr>
        <p:blipFill rotWithShape="1">
          <a:blip r:embed="rId4">
            <a:alphaModFix/>
          </a:blip>
          <a:srcRect l="53557" b="99"/>
          <a:stretch/>
        </p:blipFill>
        <p:spPr>
          <a:xfrm>
            <a:off x="5246153" y="1377606"/>
            <a:ext cx="2029970" cy="545843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g102a8cffa85_0_0"/>
          <p:cNvSpPr txBox="1">
            <a:spLocks noGrp="1"/>
          </p:cNvSpPr>
          <p:nvPr>
            <p:ph type="ctrTitle" idx="4294967295"/>
          </p:nvPr>
        </p:nvSpPr>
        <p:spPr>
          <a:xfrm>
            <a:off x="1134048" y="154350"/>
            <a:ext cx="499800" cy="15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rPr lang="en" sz="9600" b="0" i="0" u="none" strike="noStrike" cap="none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{</a:t>
            </a:r>
            <a:endParaRPr sz="9600" b="0" i="0" u="none" strike="noStrike" cap="none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0" name="Google Shape;90;g102a8cffa85_0_0"/>
          <p:cNvSpPr txBox="1">
            <a:spLocks noGrp="1"/>
          </p:cNvSpPr>
          <p:nvPr>
            <p:ph type="title" idx="4294967295"/>
          </p:nvPr>
        </p:nvSpPr>
        <p:spPr>
          <a:xfrm>
            <a:off x="7443796" y="154350"/>
            <a:ext cx="622200" cy="17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9600" b="0">
                <a:solidFill>
                  <a:srgbClr val="073763"/>
                </a:solidFill>
                <a:latin typeface="Montserrat"/>
                <a:ea typeface="Montserrat"/>
                <a:cs typeface="Montserrat"/>
                <a:sym typeface="Montserrat"/>
              </a:rPr>
              <a:t>}</a:t>
            </a:r>
            <a:endParaRPr sz="9600" b="0">
              <a:solidFill>
                <a:srgbClr val="07376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" name="Google Shape;91;g102a8cffa85_0_0"/>
          <p:cNvSpPr txBox="1"/>
          <p:nvPr/>
        </p:nvSpPr>
        <p:spPr>
          <a:xfrm>
            <a:off x="347925" y="2273675"/>
            <a:ext cx="6928200" cy="1292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Char char="●"/>
            </a:pPr>
            <a:r>
              <a:rPr lang="en" sz="2400" b="1" dirty="0">
                <a:latin typeface="Roboto"/>
                <a:ea typeface="Roboto"/>
                <a:cs typeface="Roboto"/>
                <a:sym typeface="Roboto"/>
              </a:rPr>
              <a:t>Why do composers and songwriters add effects to their music?</a:t>
            </a:r>
            <a:endParaRPr sz="2400" b="1" i="0" u="none" strike="noStrike" cap="none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Google Shape;93;g102a8cffa85_0_0"/>
          <p:cNvSpPr/>
          <p:nvPr/>
        </p:nvSpPr>
        <p:spPr>
          <a:xfrm rot="10800000">
            <a:off x="134175" y="4670300"/>
            <a:ext cx="8893500" cy="223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81;p1">
            <a:extLst>
              <a:ext uri="{FF2B5EF4-FFF2-40B4-BE49-F238E27FC236}">
                <a16:creationId xmlns:a16="http://schemas.microsoft.com/office/drawing/2014/main" id="{F7B4FFD6-541C-496F-D4C7-5ED5D32486FD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56" name="Google Shape;156;p15"/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5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Add Effects to </a:t>
            </a:r>
            <a:r>
              <a:rPr lang="en" sz="25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sz="2500" i="1" err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7" name="Google Shape;157;p15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8" name="Google Shape;158;p15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5"/>
          <p:cNvSpPr txBox="1"/>
          <p:nvPr/>
        </p:nvSpPr>
        <p:spPr>
          <a:xfrm>
            <a:off x="154850" y="1137975"/>
            <a:ext cx="7355400" cy="1157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15000"/>
              </a:lnSpc>
            </a:pPr>
            <a:endParaRPr lang="en-US" sz="1800" b="0" i="0" u="none" strike="noStrike" cap="none">
              <a:solidFill>
                <a:schemeClr val="dk2"/>
              </a:solidFill>
              <a:highlight>
                <a:srgbClr val="FFFFFF"/>
              </a:highlight>
              <a:latin typeface="Arial"/>
              <a:ea typeface="Arial"/>
              <a:cs typeface="Arial"/>
            </a:endParaRPr>
          </a:p>
          <a:p>
            <a:pPr>
              <a:lnSpc>
                <a:spcPct val="115000"/>
              </a:lnSpc>
              <a:buSzPts val="2200"/>
            </a:pPr>
            <a:endParaRPr lang="en-US" sz="2200">
              <a:solidFill>
                <a:srgbClr val="1A9988"/>
              </a:solidFill>
              <a:highlight>
                <a:srgbClr val="EDEBE9"/>
              </a:highlight>
            </a:endParaRPr>
          </a:p>
          <a:p>
            <a:pPr>
              <a:lnSpc>
                <a:spcPct val="115000"/>
              </a:lnSpc>
              <a:buSzPts val="1500"/>
            </a:pPr>
            <a:endParaRPr lang="en-US" sz="1500">
              <a:solidFill>
                <a:srgbClr val="1A9988"/>
              </a:solidFill>
              <a:highlight>
                <a:srgbClr val="EDEBE9"/>
              </a:highlight>
            </a:endParaRPr>
          </a:p>
        </p:txBody>
      </p:sp>
      <p:pic>
        <p:nvPicPr>
          <p:cNvPr id="2" name="Picture 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50789479-32D7-67E1-2A9F-7B39BDBB48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52" y="1058956"/>
            <a:ext cx="6480362" cy="403972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D02830FB-8E93-4E64-80DD-F44B4D0975B0}"/>
                  </a:ext>
                </a:extLst>
              </p14:cNvPr>
              <p14:cNvContentPartPr/>
              <p14:nvPr/>
            </p14:nvContentPartPr>
            <p14:xfrm>
              <a:off x="1457930" y="1679258"/>
              <a:ext cx="1038225" cy="62865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D02830FB-8E93-4E64-80DD-F44B4D0975B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39912" y="1661255"/>
                <a:ext cx="1073902" cy="664295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9EA6DDDD-6C50-0EE1-39AE-FC1112BD8B7A}"/>
              </a:ext>
            </a:extLst>
          </p:cNvPr>
          <p:cNvSpPr txBox="1"/>
          <p:nvPr/>
        </p:nvSpPr>
        <p:spPr>
          <a:xfrm>
            <a:off x="6975053" y="1611216"/>
            <a:ext cx="180975" cy="3619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5A1DEC-A1B0-1BD9-F3D6-D5EAE9073FD9}"/>
              </a:ext>
            </a:extLst>
          </p:cNvPr>
          <p:cNvSpPr txBox="1"/>
          <p:nvPr/>
        </p:nvSpPr>
        <p:spPr>
          <a:xfrm>
            <a:off x="7147192" y="1700728"/>
            <a:ext cx="180975" cy="3619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FB194E-9019-FB1F-1DCE-F3C4863C1157}"/>
              </a:ext>
            </a:extLst>
          </p:cNvPr>
          <p:cNvSpPr txBox="1"/>
          <p:nvPr/>
        </p:nvSpPr>
        <p:spPr>
          <a:xfrm>
            <a:off x="7094157" y="1549190"/>
            <a:ext cx="180974" cy="3619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99EA50-39E1-1CCD-91D5-B193B4A0674B}"/>
              </a:ext>
            </a:extLst>
          </p:cNvPr>
          <p:cNvSpPr txBox="1"/>
          <p:nvPr/>
        </p:nvSpPr>
        <p:spPr>
          <a:xfrm>
            <a:off x="6772983" y="1586975"/>
            <a:ext cx="1605867" cy="1086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67209E-DDEC-4CA8-7550-75EACC2AF554}"/>
              </a:ext>
            </a:extLst>
          </p:cNvPr>
          <p:cNvSpPr txBox="1"/>
          <p:nvPr/>
        </p:nvSpPr>
        <p:spPr>
          <a:xfrm>
            <a:off x="6617718" y="1447732"/>
            <a:ext cx="2247077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Roboto"/>
              </a:rPr>
              <a:t>Delay effect in </a:t>
            </a:r>
          </a:p>
          <a:p>
            <a:r>
              <a:rPr lang="en-US" dirty="0">
                <a:latin typeface="Roboto"/>
              </a:rPr>
              <a:t>the track view in </a:t>
            </a:r>
            <a:r>
              <a:rPr lang="en-US" dirty="0" err="1">
                <a:latin typeface="Roboto"/>
              </a:rPr>
              <a:t>EarSketch</a:t>
            </a:r>
            <a:r>
              <a:rPr lang="en-US" dirty="0">
                <a:latin typeface="Roboto"/>
              </a:rPr>
              <a:t> - The line shows how much of the effect has been applied to the sound (a higher line is more effect and a lower line is a smaller amount of effect)</a:t>
            </a:r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26478F1C-5056-91EA-3825-3780C683E0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59878" y="-2151"/>
            <a:ext cx="784737" cy="861552"/>
          </a:xfrm>
          <a:prstGeom prst="rect">
            <a:avLst/>
          </a:prstGeom>
        </p:spPr>
      </p:pic>
      <p:sp>
        <p:nvSpPr>
          <p:cNvPr id="12" name="Google Shape;81;p1">
            <a:extLst>
              <a:ext uri="{FF2B5EF4-FFF2-40B4-BE49-F238E27FC236}">
                <a16:creationId xmlns:a16="http://schemas.microsoft.com/office/drawing/2014/main" id="{19E1FA6C-8121-21E1-9C22-445418DCF6BB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8964194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19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2763513" y="1365100"/>
            <a:ext cx="4345574" cy="3203775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88" name="Google Shape;188;p19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89" name="Google Shape;189;p19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Francois One"/>
                <a:ea typeface="Francois One"/>
                <a:cs typeface="Francois One"/>
                <a:sym typeface="Francois One"/>
              </a:rPr>
              <a:t>EVALUATE: Debug your effects</a:t>
            </a:r>
            <a:endParaRPr i="1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90" name="Google Shape;190;p19"/>
          <p:cNvSpPr txBox="1"/>
          <p:nvPr/>
        </p:nvSpPr>
        <p:spPr>
          <a:xfrm>
            <a:off x="2743588" y="1534175"/>
            <a:ext cx="4199700" cy="22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8128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AutoNum type="arabicPeriod"/>
            </a:pPr>
            <a:r>
              <a:rPr lang="en-US" sz="1600" dirty="0">
                <a:solidFill>
                  <a:schemeClr val="dk2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During this section, you will edit an </a:t>
            </a:r>
            <a:r>
              <a:rPr lang="en-US" sz="1600" dirty="0" err="1">
                <a:solidFill>
                  <a:schemeClr val="dk2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EarSketch</a:t>
            </a:r>
            <a:r>
              <a:rPr lang="en-US" sz="1600" dirty="0">
                <a:solidFill>
                  <a:schemeClr val="dk2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 script that uses many different effects. What changes do you need to make to this?</a:t>
            </a:r>
            <a:endParaRPr lang="en-US" sz="1600" dirty="0">
              <a:solidFill>
                <a:schemeClr val="dk2"/>
              </a:solidFill>
              <a:highlight>
                <a:srgbClr val="FFFFFF"/>
              </a:highlight>
              <a:latin typeface="Roboto"/>
              <a:ea typeface="Roboto"/>
              <a:cs typeface="Roboto"/>
            </a:endParaRPr>
          </a:p>
          <a:p>
            <a:pPr marL="812800" indent="-304800">
              <a:lnSpc>
                <a:spcPct val="114999"/>
              </a:lnSpc>
              <a:buClr>
                <a:srgbClr val="1A1A1A"/>
              </a:buClr>
              <a:buSzPts val="1200"/>
              <a:buAutoNum type="arabicPeriod"/>
            </a:pPr>
            <a:r>
              <a:rPr lang="en-US" sz="1600" dirty="0">
                <a:solidFill>
                  <a:schemeClr val="dk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</a:rPr>
              <a:t>Link to Script: </a:t>
            </a:r>
            <a:r>
              <a:rPr lang="en-US" sz="1600" dirty="0">
                <a:highlight>
                  <a:srgbClr val="FFFFFF"/>
                </a:highlight>
                <a:latin typeface="Roboto"/>
                <a:ea typeface="Roboto"/>
                <a:hlinkClick r:id="rId4"/>
              </a:rPr>
              <a:t>Debugging Script</a:t>
            </a:r>
            <a:endParaRPr lang="en-US" sz="1600">
              <a:highlight>
                <a:srgbClr val="FFFFFF"/>
              </a:highlight>
              <a:latin typeface="Roboto"/>
              <a:ea typeface="Roboto"/>
            </a:endParaRPr>
          </a:p>
          <a:p>
            <a:pPr marR="0" lvl="0" indent="0" algn="l" rtl="0">
              <a:lnSpc>
                <a:spcPct val="115000"/>
              </a:lnSpc>
              <a:spcBef>
                <a:spcPts val="1000"/>
              </a:spcBef>
              <a:buClr>
                <a:srgbClr val="000000"/>
              </a:buClr>
              <a:buSzPts val="2100"/>
              <a:buFont typeface="Arial"/>
              <a:buNone/>
            </a:pPr>
            <a:endParaRPr sz="1500" i="0" u="none" strike="noStrike" cap="none">
              <a:solidFill>
                <a:srgbClr val="000000"/>
              </a:solidFill>
              <a:highlight>
                <a:srgbClr val="EDEBE9"/>
              </a:highlight>
              <a:latin typeface="Roboto"/>
              <a:ea typeface="Roboto"/>
              <a:cs typeface="Roboto"/>
            </a:endParaRPr>
          </a:p>
          <a:p>
            <a:pPr marL="9144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2100"/>
            </a:pPr>
            <a:endParaRPr lang="en-US" sz="2100" b="1">
              <a:latin typeface="Roboto"/>
              <a:ea typeface="Roboto"/>
              <a:cs typeface="Roboto"/>
            </a:endParaRPr>
          </a:p>
        </p:txBody>
      </p:sp>
      <p:sp>
        <p:nvSpPr>
          <p:cNvPr id="192" name="Google Shape;192;p19"/>
          <p:cNvSpPr/>
          <p:nvPr/>
        </p:nvSpPr>
        <p:spPr>
          <a:xfrm rot="10800000">
            <a:off x="2743600" y="4345075"/>
            <a:ext cx="4385400" cy="223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BC1516B8-2240-A1EF-6478-4F3DD328DB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9878" y="-2151"/>
            <a:ext cx="784737" cy="861552"/>
          </a:xfrm>
          <a:prstGeom prst="rect">
            <a:avLst/>
          </a:prstGeom>
        </p:spPr>
      </p:pic>
      <p:sp>
        <p:nvSpPr>
          <p:cNvPr id="5" name="Google Shape;81;p1">
            <a:extLst>
              <a:ext uri="{FF2B5EF4-FFF2-40B4-BE49-F238E27FC236}">
                <a16:creationId xmlns:a16="http://schemas.microsoft.com/office/drawing/2014/main" id="{18CEA620-B82A-6A83-7886-833F616C974B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/>
          <p:nvPr/>
        </p:nvSpPr>
        <p:spPr>
          <a:xfrm>
            <a:off x="330225" y="1520675"/>
            <a:ext cx="2004000" cy="476100"/>
          </a:xfrm>
          <a:prstGeom prst="parallelogram">
            <a:avLst>
              <a:gd name="adj" fmla="val 25000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0" name="Google Shape;100;p4"/>
          <p:cNvSpPr/>
          <p:nvPr/>
        </p:nvSpPr>
        <p:spPr>
          <a:xfrm>
            <a:off x="1045050" y="324075"/>
            <a:ext cx="7810800" cy="657300"/>
          </a:xfrm>
          <a:prstGeom prst="parallelogram">
            <a:avLst>
              <a:gd name="adj" fmla="val 25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1" name="Google Shape;101;p4"/>
          <p:cNvSpPr/>
          <p:nvPr/>
        </p:nvSpPr>
        <p:spPr>
          <a:xfrm rot="10800000">
            <a:off x="4741925" y="1535350"/>
            <a:ext cx="4176900" cy="3349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4"/>
          <p:cNvSpPr/>
          <p:nvPr/>
        </p:nvSpPr>
        <p:spPr>
          <a:xfrm rot="10800000">
            <a:off x="4741925" y="1520550"/>
            <a:ext cx="4178400" cy="3230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4"/>
          <p:cNvSpPr txBox="1">
            <a:spLocks noGrp="1"/>
          </p:cNvSpPr>
          <p:nvPr>
            <p:ph type="title"/>
          </p:nvPr>
        </p:nvSpPr>
        <p:spPr>
          <a:xfrm>
            <a:off x="1203975" y="366375"/>
            <a:ext cx="7072500" cy="572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 err="1">
                <a:solidFill>
                  <a:srgbClr val="FFFFFF"/>
                </a:solidFill>
                <a:latin typeface="Roboto"/>
                <a:ea typeface="Roboto"/>
                <a:cs typeface="Roboto"/>
              </a:rPr>
              <a:t>EarSketch</a:t>
            </a: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</a:rPr>
              <a:t>: Effects</a:t>
            </a:r>
          </a:p>
        </p:txBody>
      </p:sp>
      <p:sp>
        <p:nvSpPr>
          <p:cNvPr id="104" name="Google Shape;104;p4"/>
          <p:cNvSpPr txBox="1">
            <a:spLocks noGrp="1"/>
          </p:cNvSpPr>
          <p:nvPr>
            <p:ph type="body" idx="1"/>
          </p:nvPr>
        </p:nvSpPr>
        <p:spPr>
          <a:xfrm>
            <a:off x="464100" y="1526361"/>
            <a:ext cx="2083022" cy="46757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2000" b="1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OBJECTIVES</a:t>
            </a: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Google Shape;105;p4"/>
          <p:cNvSpPr txBox="1">
            <a:spLocks noGrp="1"/>
          </p:cNvSpPr>
          <p:nvPr>
            <p:ph type="body" idx="1"/>
          </p:nvPr>
        </p:nvSpPr>
        <p:spPr>
          <a:xfrm>
            <a:off x="4891625" y="1609675"/>
            <a:ext cx="43797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2000" b="1" i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AGENDA: </a:t>
            </a:r>
            <a:endParaRPr sz="1400" i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Google Shape;106;p4"/>
          <p:cNvSpPr txBox="1">
            <a:spLocks noGrp="1"/>
          </p:cNvSpPr>
          <p:nvPr>
            <p:ph type="body" idx="1"/>
          </p:nvPr>
        </p:nvSpPr>
        <p:spPr>
          <a:xfrm>
            <a:off x="4891625" y="2094722"/>
            <a:ext cx="3848700" cy="25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SzPts val="1400"/>
              <a:buNone/>
            </a:pPr>
            <a:r>
              <a:rPr lang="en" sz="1400" b="1" u="sng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Engage/Explore</a:t>
            </a:r>
            <a:r>
              <a:rPr lang="en" sz="1400" u="sng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</a:t>
            </a:r>
            <a:r>
              <a:rPr lang="en" sz="14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Tití</a:t>
            </a:r>
            <a:r>
              <a:rPr lang="en" sz="1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Me </a:t>
            </a:r>
            <a:r>
              <a:rPr lang="en" sz="14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Preguntó</a:t>
            </a:r>
            <a:endParaRPr lang="en-US" sz="1400" err="1">
              <a:solidFill>
                <a:schemeClr val="dk1"/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lnSpc>
                <a:spcPct val="114999"/>
              </a:lnSpc>
              <a:buSzPts val="1400"/>
            </a:pPr>
            <a:r>
              <a:rPr lang="en" sz="1400" dirty="0">
                <a:solidFill>
                  <a:schemeClr val="dk1"/>
                </a:solidFill>
                <a:latin typeface="Roboto"/>
                <a:ea typeface="Roboto"/>
                <a:cs typeface="Roboto"/>
              </a:rPr>
              <a:t>Activity: Effect of Effects</a:t>
            </a:r>
          </a:p>
          <a:p>
            <a:pPr marL="0" indent="0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SzPts val="1100"/>
              <a:buNone/>
            </a:pPr>
            <a:r>
              <a:rPr lang="en" sz="1400" b="1" u="sng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Explain</a:t>
            </a:r>
            <a:r>
              <a:rPr lang="en" sz="1400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</a:t>
            </a:r>
            <a:r>
              <a:rPr lang="en-US" sz="1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Exploring Effects</a:t>
            </a:r>
            <a:endParaRPr sz="14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indent="0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SzPts val="1100"/>
              <a:buNone/>
            </a:pPr>
            <a:r>
              <a:rPr lang="en" sz="1400" b="1" u="sng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Elaborate</a:t>
            </a:r>
            <a:r>
              <a:rPr lang="en" sz="1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  </a:t>
            </a:r>
            <a:r>
              <a:rPr lang="en-US" sz="1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Why you selected your effects?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 u="sng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Evaluate</a:t>
            </a:r>
            <a:r>
              <a:rPr lang="en" sz="1400" u="sng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Debug your effects</a:t>
            </a:r>
            <a:endParaRPr lang="en" sz="1400" u="sng" dirty="0">
              <a:solidFill>
                <a:schemeClr val="dk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07" name="Google Shape;107;p4"/>
          <p:cNvSpPr txBox="1">
            <a:spLocks noGrp="1"/>
          </p:cNvSpPr>
          <p:nvPr>
            <p:ph type="body" idx="1"/>
          </p:nvPr>
        </p:nvSpPr>
        <p:spPr>
          <a:xfrm>
            <a:off x="464100" y="2130511"/>
            <a:ext cx="38487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1600"/>
              </a:spcBef>
              <a:spcAft>
                <a:spcPts val="1600"/>
              </a:spcAft>
              <a:buSzPts val="1400"/>
              <a:buNone/>
            </a:pPr>
            <a:r>
              <a:rPr lang="en" sz="20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We will add effects to our music in order to help tell the story and connect to the emotional meaning of the music</a:t>
            </a:r>
            <a:endParaRPr sz="20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Google Shape;81;p1">
            <a:extLst>
              <a:ext uri="{FF2B5EF4-FFF2-40B4-BE49-F238E27FC236}">
                <a16:creationId xmlns:a16="http://schemas.microsoft.com/office/drawing/2014/main" id="{4AF92B72-2D14-FC9F-EF38-9D2CF7C7158D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g102a8cffa85_0_113"/>
          <p:cNvPicPr preferRelativeResize="0"/>
          <p:nvPr/>
        </p:nvPicPr>
        <p:blipFill rotWithShape="1">
          <a:blip r:embed="rId4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4" name="Google Shape;114;g102a8cffa85_0_113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5" name="Google Shape;115;g102a8cffa85_0_113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3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</a:t>
            </a:r>
            <a:r>
              <a:rPr lang="en" sz="23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Tití</a:t>
            </a:r>
            <a:r>
              <a:rPr lang="en" sz="23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Me </a:t>
            </a:r>
            <a:r>
              <a:rPr lang="en" sz="23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Preguntó</a:t>
            </a:r>
            <a:endParaRPr sz="2300" i="1" err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Google Shape;116;g102a8cffa85_0_113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102a8cffa85_0_113"/>
          <p:cNvSpPr txBox="1">
            <a:spLocks noGrp="1"/>
          </p:cNvSpPr>
          <p:nvPr>
            <p:ph type="body" idx="4294967295"/>
          </p:nvPr>
        </p:nvSpPr>
        <p:spPr>
          <a:xfrm>
            <a:off x="296650" y="1288950"/>
            <a:ext cx="78582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239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A9988"/>
              </a:buClr>
              <a:buSzPts val="1400"/>
              <a:buFont typeface="Arial"/>
              <a:buAutoNum type="arabicPeriod"/>
            </a:pPr>
            <a:endParaRPr sz="1600">
              <a:solidFill>
                <a:srgbClr val="1A9988"/>
              </a:solidFill>
              <a:highlight>
                <a:srgbClr val="EDEBE9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042C46-6543-C32E-369E-48A36C025273}"/>
              </a:ext>
            </a:extLst>
          </p:cNvPr>
          <p:cNvSpPr txBox="1"/>
          <p:nvPr/>
        </p:nvSpPr>
        <p:spPr>
          <a:xfrm>
            <a:off x="7670800" y="1409700"/>
            <a:ext cx="1175322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dirty="0">
                <a:latin typeface="Roboto Condensed"/>
              </a:rPr>
              <a:t>Reverb Effect:</a:t>
            </a:r>
          </a:p>
          <a:p>
            <a:r>
              <a:rPr lang="en-US" dirty="0">
                <a:latin typeface="Roboto Condensed"/>
              </a:rPr>
              <a:t>2:24</a:t>
            </a:r>
          </a:p>
        </p:txBody>
      </p:sp>
      <p:pic>
        <p:nvPicPr>
          <p:cNvPr id="5" name="Online Media 4" title="Bad Bunny - Tití Me Preguntó (Letra/Lyrics) | Un Verano Sin Ti">
            <a:hlinkClick r:id="" action="ppaction://media"/>
            <a:extLst>
              <a:ext uri="{FF2B5EF4-FFF2-40B4-BE49-F238E27FC236}">
                <a16:creationId xmlns:a16="http://schemas.microsoft.com/office/drawing/2014/main" id="{A1DA4911-9421-4C48-0D54-4E118432C67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2500213" y="1213749"/>
            <a:ext cx="4389485" cy="3372180"/>
          </a:xfrm>
          <a:prstGeom prst="rect">
            <a:avLst/>
          </a:prstGeom>
        </p:spPr>
      </p:pic>
      <p:sp>
        <p:nvSpPr>
          <p:cNvPr id="7" name="Google Shape;81;p1">
            <a:extLst>
              <a:ext uri="{FF2B5EF4-FFF2-40B4-BE49-F238E27FC236}">
                <a16:creationId xmlns:a16="http://schemas.microsoft.com/office/drawing/2014/main" id="{7F84F3EF-599D-2BEF-26CA-2A21793C8087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g102a8cffa85_0_113"/>
          <p:cNvPicPr preferRelativeResize="0"/>
          <p:nvPr/>
        </p:nvPicPr>
        <p:blipFill rotWithShape="1">
          <a:blip r:embed="rId4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4" name="Google Shape;114;g102a8cffa85_0_113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5" name="Google Shape;115;g102a8cffa85_0_113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300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Dakota Bear's Freedom</a:t>
            </a:r>
            <a:endParaRPr lang="en" sz="2300" i="1" dirty="0">
              <a:solidFill>
                <a:srgbClr val="FFFFFF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16" name="Google Shape;116;g102a8cffa85_0_113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102a8cffa85_0_113"/>
          <p:cNvSpPr txBox="1">
            <a:spLocks noGrp="1"/>
          </p:cNvSpPr>
          <p:nvPr>
            <p:ph type="body" idx="4294967295"/>
          </p:nvPr>
        </p:nvSpPr>
        <p:spPr>
          <a:xfrm>
            <a:off x="296650" y="1288950"/>
            <a:ext cx="78582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239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A9988"/>
              </a:buClr>
              <a:buSzPts val="1400"/>
              <a:buFont typeface="Arial"/>
              <a:buAutoNum type="arabicPeriod"/>
            </a:pPr>
            <a:endParaRPr sz="1600">
              <a:solidFill>
                <a:srgbClr val="1A9988"/>
              </a:solidFill>
              <a:highlight>
                <a:srgbClr val="EDEBE9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042C46-6543-C32E-369E-48A36C025273}"/>
              </a:ext>
            </a:extLst>
          </p:cNvPr>
          <p:cNvSpPr txBox="1"/>
          <p:nvPr/>
        </p:nvSpPr>
        <p:spPr>
          <a:xfrm>
            <a:off x="7242175" y="1437353"/>
            <a:ext cx="1824509" cy="160043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/>
              <a:t>Reverb Effect: On the Piano</a:t>
            </a:r>
          </a:p>
          <a:p>
            <a:endParaRPr lang="en-US" dirty="0"/>
          </a:p>
          <a:p>
            <a:r>
              <a:rPr lang="en-US" dirty="0"/>
              <a:t>What effect is added</a:t>
            </a:r>
          </a:p>
          <a:p>
            <a:r>
              <a:rPr lang="en-US" dirty="0"/>
              <a:t>to Dakota Bear's voice at 1:20 in the </a:t>
            </a:r>
          </a:p>
          <a:p>
            <a:r>
              <a:rPr lang="en-US" dirty="0"/>
              <a:t>Recording?</a:t>
            </a:r>
          </a:p>
        </p:txBody>
      </p:sp>
      <p:pic>
        <p:nvPicPr>
          <p:cNvPr id="2" name="Online Media 1" title="Dakota Bear |  Freedom | Official video (Dir.Matt Leaf)">
            <a:hlinkClick r:id="" action="ppaction://media"/>
            <a:extLst>
              <a:ext uri="{FF2B5EF4-FFF2-40B4-BE49-F238E27FC236}">
                <a16:creationId xmlns:a16="http://schemas.microsoft.com/office/drawing/2014/main" id="{111BCDAD-2722-BBE0-FE13-BBE30BAA925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2371009" y="1199741"/>
            <a:ext cx="4623209" cy="3395406"/>
          </a:xfrm>
          <a:prstGeom prst="rect">
            <a:avLst/>
          </a:prstGeom>
        </p:spPr>
      </p:pic>
      <p:sp>
        <p:nvSpPr>
          <p:cNvPr id="7" name="Google Shape;81;p1">
            <a:extLst>
              <a:ext uri="{FF2B5EF4-FFF2-40B4-BE49-F238E27FC236}">
                <a16:creationId xmlns:a16="http://schemas.microsoft.com/office/drawing/2014/main" id="{B461FC3C-8F6A-25BF-82FD-55E22ABAFBF8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355212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g102a8cffa85_0_113"/>
          <p:cNvPicPr preferRelativeResize="0"/>
          <p:nvPr/>
        </p:nvPicPr>
        <p:blipFill rotWithShape="1">
          <a:blip r:embed="rId4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4" name="Google Shape;114;g102a8cffa85_0_113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5" name="Google Shape;115;g102a8cffa85_0_113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300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Rooted by Ciara ft. Ester Dean</a:t>
            </a:r>
            <a:endParaRPr lang="en" sz="2300" i="1" dirty="0">
              <a:solidFill>
                <a:srgbClr val="FFFFFF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16" name="Google Shape;116;g102a8cffa85_0_113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102a8cffa85_0_113"/>
          <p:cNvSpPr txBox="1">
            <a:spLocks noGrp="1"/>
          </p:cNvSpPr>
          <p:nvPr>
            <p:ph type="body" idx="4294967295"/>
          </p:nvPr>
        </p:nvSpPr>
        <p:spPr>
          <a:xfrm>
            <a:off x="296650" y="1288950"/>
            <a:ext cx="78582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239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A9988"/>
              </a:buClr>
              <a:buSzPts val="1400"/>
              <a:buFont typeface="Arial"/>
              <a:buAutoNum type="arabicPeriod"/>
            </a:pPr>
            <a:endParaRPr sz="1600">
              <a:solidFill>
                <a:srgbClr val="1A9988"/>
              </a:solidFill>
              <a:highlight>
                <a:srgbClr val="EDEBE9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042C46-6543-C32E-369E-48A36C025273}"/>
              </a:ext>
            </a:extLst>
          </p:cNvPr>
          <p:cNvSpPr txBox="1"/>
          <p:nvPr/>
        </p:nvSpPr>
        <p:spPr>
          <a:xfrm>
            <a:off x="7670800" y="1409700"/>
            <a:ext cx="1258678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dirty="0">
                <a:latin typeface="Roboto Condensed"/>
              </a:rPr>
              <a:t>Chorus  Effect:</a:t>
            </a:r>
          </a:p>
          <a:p>
            <a:r>
              <a:rPr lang="en-US" dirty="0">
                <a:latin typeface="Roboto Condensed"/>
              </a:rPr>
              <a:t>starting at 0:09</a:t>
            </a:r>
          </a:p>
        </p:txBody>
      </p:sp>
      <p:pic>
        <p:nvPicPr>
          <p:cNvPr id="2" name="Online Media 1" title="Ciara - Rooted (Lyrics) Ft. Ester Dean">
            <a:hlinkClick r:id="" action="ppaction://media"/>
            <a:extLst>
              <a:ext uri="{FF2B5EF4-FFF2-40B4-BE49-F238E27FC236}">
                <a16:creationId xmlns:a16="http://schemas.microsoft.com/office/drawing/2014/main" id="{2B6A3502-D638-F498-A25C-586437AD120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2429387" y="1181305"/>
            <a:ext cx="4626282" cy="3447640"/>
          </a:xfrm>
          <a:prstGeom prst="rect">
            <a:avLst/>
          </a:prstGeom>
        </p:spPr>
      </p:pic>
      <p:sp>
        <p:nvSpPr>
          <p:cNvPr id="7" name="Google Shape;81;p1">
            <a:extLst>
              <a:ext uri="{FF2B5EF4-FFF2-40B4-BE49-F238E27FC236}">
                <a16:creationId xmlns:a16="http://schemas.microsoft.com/office/drawing/2014/main" id="{CB410B80-9A09-A36C-D537-8C952807D05D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287598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g102a8cffa85_0_113"/>
          <p:cNvPicPr preferRelativeResize="0"/>
          <p:nvPr/>
        </p:nvPicPr>
        <p:blipFill rotWithShape="1">
          <a:blip r:embed="rId4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4" name="Google Shape;114;g102a8cffa85_0_113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5" name="Google Shape;115;g102a8cffa85_0_113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3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</a:t>
            </a:r>
            <a:r>
              <a:rPr lang="en" sz="23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Tití</a:t>
            </a:r>
            <a:r>
              <a:rPr lang="en" sz="23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Me </a:t>
            </a:r>
            <a:r>
              <a:rPr lang="en" sz="23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Preguntó</a:t>
            </a:r>
            <a:endParaRPr sz="2300" i="1" err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Google Shape;116;g102a8cffa85_0_113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102a8cffa85_0_113"/>
          <p:cNvSpPr txBox="1">
            <a:spLocks noGrp="1"/>
          </p:cNvSpPr>
          <p:nvPr>
            <p:ph type="body" idx="4294967295"/>
          </p:nvPr>
        </p:nvSpPr>
        <p:spPr>
          <a:xfrm>
            <a:off x="296650" y="1288950"/>
            <a:ext cx="78582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239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A9988"/>
              </a:buClr>
              <a:buSzPts val="1400"/>
              <a:buFont typeface="Arial"/>
              <a:buAutoNum type="arabicPeriod"/>
            </a:pPr>
            <a:endParaRPr sz="1600">
              <a:solidFill>
                <a:srgbClr val="1A9988"/>
              </a:solidFill>
              <a:highlight>
                <a:srgbClr val="EDEBE9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042C46-6543-C32E-369E-48A36C025273}"/>
              </a:ext>
            </a:extLst>
          </p:cNvPr>
          <p:cNvSpPr txBox="1"/>
          <p:nvPr/>
        </p:nvSpPr>
        <p:spPr>
          <a:xfrm>
            <a:off x="7370450" y="1409700"/>
            <a:ext cx="1385316" cy="738664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dirty="0">
                <a:latin typeface="Roboto Condensed"/>
              </a:rPr>
              <a:t>Distortion Effect </a:t>
            </a:r>
          </a:p>
          <a:p>
            <a:r>
              <a:rPr lang="en-US" dirty="0">
                <a:latin typeface="Roboto Condensed"/>
              </a:rPr>
              <a:t>(Boom):</a:t>
            </a:r>
          </a:p>
          <a:p>
            <a:r>
              <a:rPr lang="en-US" dirty="0">
                <a:latin typeface="Roboto Condensed"/>
              </a:rPr>
              <a:t>Starting at 0:30</a:t>
            </a:r>
          </a:p>
        </p:txBody>
      </p:sp>
      <p:pic>
        <p:nvPicPr>
          <p:cNvPr id="2" name="Online Media 1" title="ELYSIUM - Official Trailer (HD)">
            <a:hlinkClick r:id="" action="ppaction://media"/>
            <a:extLst>
              <a:ext uri="{FF2B5EF4-FFF2-40B4-BE49-F238E27FC236}">
                <a16:creationId xmlns:a16="http://schemas.microsoft.com/office/drawing/2014/main" id="{B2E5052F-6B60-2DB5-0F9A-100867A44C1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2198383" y="1210887"/>
            <a:ext cx="4800612" cy="3357593"/>
          </a:xfrm>
          <a:prstGeom prst="rect">
            <a:avLst/>
          </a:prstGeom>
        </p:spPr>
      </p:pic>
      <p:sp>
        <p:nvSpPr>
          <p:cNvPr id="7" name="Google Shape;81;p1">
            <a:extLst>
              <a:ext uri="{FF2B5EF4-FFF2-40B4-BE49-F238E27FC236}">
                <a16:creationId xmlns:a16="http://schemas.microsoft.com/office/drawing/2014/main" id="{4BE94B6B-2409-8973-CF82-E6D6CAA02F5F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670538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g12ede7b94db_0_1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5" name="Google Shape;125;g12ede7b94db_0_1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26" name="Google Shape;126;g12ede7b94db_0_1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200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Effect of Effects</a:t>
            </a:r>
            <a:endParaRPr sz="2200"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Google Shape;127;g12ede7b94db_0_1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12ede7b94db_0_1"/>
          <p:cNvSpPr txBox="1">
            <a:spLocks noGrp="1"/>
          </p:cNvSpPr>
          <p:nvPr>
            <p:ph type="body" idx="4294967295"/>
          </p:nvPr>
        </p:nvSpPr>
        <p:spPr>
          <a:xfrm>
            <a:off x="296650" y="1288950"/>
            <a:ext cx="78582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800" dirty="0">
              <a:solidFill>
                <a:schemeClr val="dk2"/>
              </a:solidFill>
              <a:highlight>
                <a:srgbClr val="FFFFFF"/>
              </a:highlight>
              <a:latin typeface="Roboto"/>
              <a:ea typeface="Arial"/>
              <a:cs typeface="Arial"/>
            </a:endParaRPr>
          </a:p>
          <a:p>
            <a:pPr marL="0" indent="0">
              <a:lnSpc>
                <a:spcPct val="114999"/>
              </a:lnSpc>
              <a:buNone/>
            </a:pPr>
            <a:r>
              <a:rPr lang="en" sz="1800" dirty="0" err="1">
                <a:solidFill>
                  <a:schemeClr val="dk2"/>
                </a:solidFill>
                <a:highlight>
                  <a:srgbClr val="FFFFFF"/>
                </a:highlight>
                <a:latin typeface="Roboto"/>
                <a:ea typeface="Arial"/>
                <a:cs typeface="Arial"/>
              </a:rPr>
              <a:t>EarSketch</a:t>
            </a:r>
            <a:r>
              <a:rPr lang="en" sz="1800" dirty="0">
                <a:solidFill>
                  <a:schemeClr val="dk2"/>
                </a:solidFill>
                <a:highlight>
                  <a:srgbClr val="FFFFFF"/>
                </a:highlight>
                <a:latin typeface="Roboto"/>
                <a:ea typeface="Arial"/>
                <a:cs typeface="Arial"/>
              </a:rPr>
              <a:t> script: </a:t>
            </a:r>
            <a:r>
              <a:rPr lang="en" sz="1800" dirty="0">
                <a:solidFill>
                  <a:schemeClr val="dk2"/>
                </a:solidFill>
                <a:highlight>
                  <a:srgbClr val="FFFFFF"/>
                </a:highlight>
                <a:latin typeface="Robot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Effect Example Script</a:t>
            </a:r>
            <a:endParaRPr lang="en" sz="1800">
              <a:solidFill>
                <a:schemeClr val="dk2"/>
              </a:solidFill>
              <a:highlight>
                <a:srgbClr val="FFFFFF"/>
              </a:highlight>
              <a:latin typeface="Roboto"/>
            </a:endParaRPr>
          </a:p>
          <a:p>
            <a:pPr marL="0" indent="0">
              <a:lnSpc>
                <a:spcPct val="114999"/>
              </a:lnSpc>
              <a:buNone/>
            </a:pPr>
            <a:endParaRPr lang="en" sz="1800" dirty="0">
              <a:solidFill>
                <a:srgbClr val="595959"/>
              </a:solidFill>
              <a:highlight>
                <a:srgbClr val="FFFFFF"/>
              </a:highlight>
              <a:latin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dk2"/>
                </a:solidFill>
                <a:highlight>
                  <a:schemeClr val="lt1"/>
                </a:highlight>
                <a:latin typeface="Roboto"/>
                <a:ea typeface="Arial"/>
                <a:cs typeface="Arial"/>
                <a:sym typeface="Arial"/>
              </a:rPr>
              <a:t>1. </a:t>
            </a:r>
            <a:r>
              <a:rPr lang="en-US" sz="1800" dirty="0">
                <a:solidFill>
                  <a:schemeClr val="dk2"/>
                </a:solidFill>
                <a:highlight>
                  <a:schemeClr val="lt1"/>
                </a:highlight>
                <a:latin typeface="Roboto"/>
                <a:ea typeface="Arial"/>
                <a:cs typeface="Arial"/>
                <a:sym typeface="Arial"/>
              </a:rPr>
              <a:t>Why do we add effects to music?</a:t>
            </a:r>
            <a:endParaRPr sz="1800">
              <a:solidFill>
                <a:schemeClr val="dk2"/>
              </a:solidFill>
              <a:highlight>
                <a:srgbClr val="FFFFFF"/>
              </a:highlight>
              <a:latin typeface="Roboto"/>
              <a:ea typeface="Arial"/>
              <a:cs typeface="Arial"/>
            </a:endParaRPr>
          </a:p>
          <a:p>
            <a:pPr marL="0" indent="0">
              <a:buNone/>
            </a:pPr>
            <a:r>
              <a:rPr lang="en" sz="1800" dirty="0">
                <a:solidFill>
                  <a:schemeClr val="dk2"/>
                </a:solidFill>
                <a:highlight>
                  <a:schemeClr val="lt1"/>
                </a:highlight>
                <a:latin typeface="Roboto"/>
                <a:ea typeface="Arial"/>
                <a:cs typeface="Arial"/>
                <a:sym typeface="Arial"/>
              </a:rPr>
              <a:t>2.  </a:t>
            </a:r>
            <a:r>
              <a:rPr lang="en-US" sz="1800" dirty="0">
                <a:solidFill>
                  <a:schemeClr val="dk2"/>
                </a:solidFill>
                <a:highlight>
                  <a:schemeClr val="lt1"/>
                </a:highlight>
                <a:latin typeface="Roboto"/>
                <a:ea typeface="Arial"/>
                <a:cs typeface="Arial"/>
                <a:sym typeface="Arial"/>
              </a:rPr>
              <a:t>What are benefits of adding effects to music?</a:t>
            </a:r>
            <a:endParaRPr sz="1800" dirty="0">
              <a:solidFill>
                <a:schemeClr val="dk2"/>
              </a:solidFill>
              <a:highlight>
                <a:schemeClr val="lt1"/>
              </a:highlight>
              <a:latin typeface="Roboto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FEA8DBF1-76E7-8ED1-EA27-5511250539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9878" y="-2151"/>
            <a:ext cx="784737" cy="861552"/>
          </a:xfrm>
          <a:prstGeom prst="rect">
            <a:avLst/>
          </a:prstGeom>
        </p:spPr>
      </p:pic>
      <p:sp>
        <p:nvSpPr>
          <p:cNvPr id="5" name="Google Shape;81;p1">
            <a:extLst>
              <a:ext uri="{FF2B5EF4-FFF2-40B4-BE49-F238E27FC236}">
                <a16:creationId xmlns:a16="http://schemas.microsoft.com/office/drawing/2014/main" id="{D81D76D8-FADE-7701-E6E9-99A97B069C43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g127fff6a082_0_12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5" name="Google Shape;135;g127fff6a082_0_12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36" name="Google Shape;136;g127fff6a082_0_12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Exploring Effects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37" name="Google Shape;137;g127fff6a082_0_12"/>
          <p:cNvGraphicFramePr/>
          <p:nvPr>
            <p:extLst>
              <p:ext uri="{D42A27DB-BD31-4B8C-83A1-F6EECF244321}">
                <p14:modId xmlns:p14="http://schemas.microsoft.com/office/powerpoint/2010/main" val="2834159301"/>
              </p:ext>
            </p:extLst>
          </p:nvPr>
        </p:nvGraphicFramePr>
        <p:xfrm>
          <a:off x="242200" y="1171315"/>
          <a:ext cx="8660350" cy="3534750"/>
        </p:xfrm>
        <a:graphic>
          <a:graphicData uri="http://schemas.openxmlformats.org/drawingml/2006/table">
            <a:tbl>
              <a:tblPr>
                <a:noFill/>
                <a:tableStyleId>{AB4C9CFA-6E0E-4766-B5F1-1CB288BF56CC}</a:tableStyleId>
              </a:tblPr>
              <a:tblGrid>
                <a:gridCol w="8660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347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>
                          <a:solidFill>
                            <a:srgbClr val="222222"/>
                          </a:solidFill>
                          <a:highlight>
                            <a:srgbClr val="FFFFFF"/>
                          </a:highlight>
                          <a:latin typeface="Roboto"/>
                          <a:ea typeface="Roboto"/>
                          <a:cs typeface="Roboto"/>
                          <a:sym typeface="Roboto"/>
                        </a:rPr>
                        <a:t>Chorus, Distortion, Panning, Reverb and Delay</a:t>
                      </a: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>
                          <a:solidFill>
                            <a:srgbClr val="222222"/>
                          </a:solidFill>
                          <a:highlight>
                            <a:srgbClr val="FFFFFF"/>
                          </a:highlight>
                          <a:latin typeface="Roboto"/>
                          <a:ea typeface="Roboto"/>
                          <a:cs typeface="Roboto"/>
                          <a:sym typeface="Roboto"/>
                        </a:rPr>
                        <a:t>- Check out the accompanying lesson</a:t>
                      </a:r>
                      <a:r>
                        <a:rPr lang="en-US" sz="1800" dirty="0">
                          <a:solidFill>
                            <a:srgbClr val="222222"/>
                          </a:solidFill>
                          <a:highlight>
                            <a:srgbClr val="FFFFFF"/>
                          </a:highlight>
                          <a:latin typeface="Roboto"/>
                          <a:ea typeface="Roboto"/>
                          <a:cs typeface="Roboto"/>
                        </a:rPr>
                        <a:t> </a:t>
                      </a:r>
                      <a:endParaRPr lang="en-US" sz="1300" dirty="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>
                        <a:solidFill>
                          <a:srgbClr val="222222"/>
                        </a:solidFill>
                        <a:highlight>
                          <a:schemeClr val="lt1"/>
                        </a:highlight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8" name="Google Shape;138;g127fff6a082_0_12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81;p1">
            <a:extLst>
              <a:ext uri="{FF2B5EF4-FFF2-40B4-BE49-F238E27FC236}">
                <a16:creationId xmlns:a16="http://schemas.microsoft.com/office/drawing/2014/main" id="{4BB651E7-AC62-C328-9B47-AC5D09AB0BEE}"/>
              </a:ext>
            </a:extLst>
          </p:cNvPr>
          <p:cNvSpPr/>
          <p:nvPr/>
        </p:nvSpPr>
        <p:spPr>
          <a:xfrm>
            <a:off x="-4264" y="0"/>
            <a:ext cx="953643" cy="620051"/>
          </a:xfrm>
          <a:prstGeom prst="rect">
            <a:avLst/>
          </a:prstGeom>
          <a:solidFill>
            <a:srgbClr val="B3A36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5 </a:t>
            </a:r>
            <a:endParaRPr lang="en" sz="11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lang="en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06cd21-3a24-42fa-b369-5e343ae4a771" xsi:nil="true"/>
    <lcf76f155ced4ddcb4097134ff3c332f xmlns="0b7df29d-5056-43d3-b4ef-3abde5a3089a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0DF50E0FEEE64F891537BC1BA88882" ma:contentTypeVersion="18" ma:contentTypeDescription="Create a new document." ma:contentTypeScope="" ma:versionID="345284e41eec0ac6e41c43cd1ad3800c">
  <xsd:schema xmlns:xsd="http://www.w3.org/2001/XMLSchema" xmlns:xs="http://www.w3.org/2001/XMLSchema" xmlns:p="http://schemas.microsoft.com/office/2006/metadata/properties" xmlns:ns2="0b7df29d-5056-43d3-b4ef-3abde5a3089a" xmlns:ns3="7d06cd21-3a24-42fa-b369-5e343ae4a771" targetNamespace="http://schemas.microsoft.com/office/2006/metadata/properties" ma:root="true" ma:fieldsID="5efce88d6a2d2014db8b61d3815fc3ad" ns2:_="" ns3:_="">
    <xsd:import namespace="0b7df29d-5056-43d3-b4ef-3abde5a3089a"/>
    <xsd:import namespace="7d06cd21-3a24-42fa-b369-5e343ae4a7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7df29d-5056-43d3-b4ef-3abde5a308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c2506c3-735d-4e70-aa79-204d06275b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06cd21-3a24-42fa-b369-5e343ae4a7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6abdbc5-e1da-4b3d-95ac-9e857e4b936d}" ma:internalName="TaxCatchAll" ma:showField="CatchAllData" ma:web="7d06cd21-3a24-42fa-b369-5e343ae4a7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21A2A24-BD4A-43FE-9E4E-ABBD37D7CA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F2A746E-91A5-4CC3-8E66-51321B1CC2E3}">
  <ds:schemaRefs>
    <ds:schemaRef ds:uri="7d06cd21-3a24-42fa-b369-5e343ae4a771"/>
    <ds:schemaRef ds:uri="http://www.w3.org/XML/1998/namespace"/>
    <ds:schemaRef ds:uri="0b7df29d-5056-43d3-b4ef-3abde5a3089a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ACBA9A7-0248-4DD4-9792-ED98F9FFE5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7df29d-5056-43d3-b4ef-3abde5a3089a"/>
    <ds:schemaRef ds:uri="7d06cd21-3a24-42fa-b369-5e343ae4a7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846</Words>
  <Application>Microsoft Macintosh PowerPoint</Application>
  <PresentationFormat>On-screen Show (16:9)</PresentationFormat>
  <Paragraphs>138</Paragraphs>
  <Slides>21</Slides>
  <Notes>16</Notes>
  <HiddenSlides>0</HiddenSlides>
  <MMClips>4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Raleway</vt:lpstr>
      <vt:lpstr>Calibri</vt:lpstr>
      <vt:lpstr>Verdana</vt:lpstr>
      <vt:lpstr>Courier New</vt:lpstr>
      <vt:lpstr>Roboto Condensed</vt:lpstr>
      <vt:lpstr>Francois One</vt:lpstr>
      <vt:lpstr>Lato</vt:lpstr>
      <vt:lpstr>Roboto</vt:lpstr>
      <vt:lpstr>Arial</vt:lpstr>
      <vt:lpstr>Montserrat</vt:lpstr>
      <vt:lpstr>Streamline</vt:lpstr>
      <vt:lpstr>Streamline</vt:lpstr>
      <vt:lpstr>PowerPoint Presentation</vt:lpstr>
      <vt:lpstr>{</vt:lpstr>
      <vt:lpstr>EarSketch: Effects</vt:lpstr>
      <vt:lpstr>Engage/Explore: Tití Me Preguntó</vt:lpstr>
      <vt:lpstr>Engage/Explore: Dakota Bear's Freedom</vt:lpstr>
      <vt:lpstr>Engage/Explore: Rooted by Ciara ft. Ester Dean</vt:lpstr>
      <vt:lpstr>Engage/Explore: Tití Me Preguntó</vt:lpstr>
      <vt:lpstr>Engage/Explore: Effect of Effects</vt:lpstr>
      <vt:lpstr>Explain: Exploring Effects</vt:lpstr>
      <vt:lpstr>PowerPoint Presentation</vt:lpstr>
      <vt:lpstr>PowerPoint Presentation</vt:lpstr>
      <vt:lpstr>PowerPoint Presentation</vt:lpstr>
      <vt:lpstr>Elaborate: Why you selected your effects?</vt:lpstr>
      <vt:lpstr>Elaborate: Add Effects to EarSketch</vt:lpstr>
      <vt:lpstr>Elaborate: Add Effects to EarSketch</vt:lpstr>
      <vt:lpstr>Elaborate: Add Effects to EarSketch</vt:lpstr>
      <vt:lpstr>Elaborate: Add Effects to EarSketch</vt:lpstr>
      <vt:lpstr>Elaborate: Add Effects to EarSketch</vt:lpstr>
      <vt:lpstr>Elaborate: Add Effects to EarSketch</vt:lpstr>
      <vt:lpstr>Elaborate: Add Effects to EarSketch</vt:lpstr>
      <vt:lpstr>EVALUATE: Debug your effects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Collado, Rafael S</cp:lastModifiedBy>
  <cp:revision>257</cp:revision>
  <dcterms:modified xsi:type="dcterms:W3CDTF">2025-01-30T05:11:28Z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0x010100A30DF50E0FEEE64F891537BC1BA88882</vt:lpwstr>
  </property>
  <property fmtid="{D5CDD505-2E9C-101B-9397-08002B2CF9AE}" pid="3" name="MediaServiceImageTags">
    <vt:lpwstr/>
  </property>
</Properties>
</file>